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40" r:id="rId4"/>
    <p:sldMasterId id="2147483807" r:id="rId5"/>
    <p:sldMasterId id="2147483873" r:id="rId6"/>
    <p:sldMasterId id="2147483689" r:id="rId7"/>
    <p:sldMasterId id="2147483843" r:id="rId8"/>
    <p:sldMasterId id="2147483846" r:id="rId9"/>
  </p:sldMasterIdLst>
  <p:notesMasterIdLst>
    <p:notesMasterId r:id="rId15"/>
  </p:notesMasterIdLst>
  <p:handoutMasterIdLst>
    <p:handoutMasterId r:id="rId16"/>
  </p:handoutMasterIdLst>
  <p:sldIdLst>
    <p:sldId id="262" r:id="rId10"/>
    <p:sldId id="261" r:id="rId11"/>
    <p:sldId id="259" r:id="rId12"/>
    <p:sldId id="258" r:id="rId13"/>
    <p:sldId id="260" r:id="rId14"/>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Gilroy" panose="020B0604020202020204" charset="0"/>
      <p:regular r:id="rId21"/>
    </p:embeddedFont>
    <p:embeddedFont>
      <p:font typeface="Gilroy Bold" panose="00000800000000000000" charset="0"/>
      <p:bold r:id="rId22"/>
    </p:embeddedFont>
    <p:embeddedFont>
      <p:font typeface="Sailec" panose="020B0604020202020204" charset="0"/>
      <p:regular r:id="rId23"/>
      <p:bold r:id="rId24"/>
      <p:italic r:id="rId25"/>
      <p:boldItalic r:id="rId26"/>
    </p:embeddedFont>
  </p:embeddedFontLst>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1628"/>
    <a:srgbClr val="002171"/>
    <a:srgbClr val="FFB81A"/>
    <a:srgbClr val="FFDE55"/>
    <a:srgbClr val="FF5A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00" autoAdjust="0"/>
    <p:restoredTop sz="96208" autoAdjust="0"/>
  </p:normalViewPr>
  <p:slideViewPr>
    <p:cSldViewPr snapToGrid="0">
      <p:cViewPr varScale="1">
        <p:scale>
          <a:sx n="95" d="100"/>
          <a:sy n="95" d="100"/>
        </p:scale>
        <p:origin x="82" y="5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5" d="100"/>
          <a:sy n="85" d="100"/>
        </p:scale>
        <p:origin x="3804"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font" Target="fonts/font8.fntdata"/><Relationship Id="rId5" Type="http://schemas.openxmlformats.org/officeDocument/2006/relationships/slideMaster" Target="slideMasters/slideMaster2.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07D30F-529F-4590-98BD-EAD1A9C29E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a:extLst>
              <a:ext uri="{FF2B5EF4-FFF2-40B4-BE49-F238E27FC236}">
                <a16:creationId xmlns:a16="http://schemas.microsoft.com/office/drawing/2014/main" id="{6D300A2B-26DE-41E4-87C3-DEC3A270094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7C4005E-5636-4C53-B008-394553001090}" type="datetimeFigureOut">
              <a:rPr lang="sv-SE" smtClean="0"/>
              <a:t>2023-08-14</a:t>
            </a:fld>
            <a:endParaRPr lang="sv-SE"/>
          </a:p>
        </p:txBody>
      </p:sp>
      <p:sp>
        <p:nvSpPr>
          <p:cNvPr id="4" name="Footer Placeholder 3">
            <a:extLst>
              <a:ext uri="{FF2B5EF4-FFF2-40B4-BE49-F238E27FC236}">
                <a16:creationId xmlns:a16="http://schemas.microsoft.com/office/drawing/2014/main" id="{BAF3EF0E-A52D-49CA-B271-FB97C0A3849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5" name="Slide Number Placeholder 4">
            <a:extLst>
              <a:ext uri="{FF2B5EF4-FFF2-40B4-BE49-F238E27FC236}">
                <a16:creationId xmlns:a16="http://schemas.microsoft.com/office/drawing/2014/main" id="{A148D253-AE19-4777-9125-03851A7A73A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9D25F1C-E54E-4722-8806-9FFB29A51618}" type="slidenum">
              <a:rPr lang="sv-SE" smtClean="0"/>
              <a:t>‹#›</a:t>
            </a:fld>
            <a:endParaRPr lang="sv-SE"/>
          </a:p>
        </p:txBody>
      </p:sp>
    </p:spTree>
    <p:extLst>
      <p:ext uri="{BB962C8B-B14F-4D97-AF65-F5344CB8AC3E}">
        <p14:creationId xmlns:p14="http://schemas.microsoft.com/office/powerpoint/2010/main" val="1733804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6B95B-14C8-4521-A558-F4F24E7879C9}" type="datetimeFigureOut">
              <a:rPr lang="pt-BR" smtClean="0"/>
              <a:t>14/08/2023</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56199-FA7E-44B1-84F1-7B5BFAE8FDB6}" type="slidenum">
              <a:rPr lang="pt-BR" smtClean="0"/>
              <a:t>‹#›</a:t>
            </a:fld>
            <a:endParaRPr lang="pt-BR"/>
          </a:p>
        </p:txBody>
      </p:sp>
    </p:spTree>
    <p:extLst>
      <p:ext uri="{BB962C8B-B14F-4D97-AF65-F5344CB8AC3E}">
        <p14:creationId xmlns:p14="http://schemas.microsoft.com/office/powerpoint/2010/main" val="30755128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hyperlink" Target="https://www.linkedin.com/company/greatplacetoworksverige/" TargetMode="External"/><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linkedin.com/company/greatplacetoworksverige/" TargetMode="External"/><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White Title - Navy Blue Bar">
    <p:spTree>
      <p:nvGrpSpPr>
        <p:cNvPr id="1" name=""/>
        <p:cNvGrpSpPr/>
        <p:nvPr/>
      </p:nvGrpSpPr>
      <p:grpSpPr>
        <a:xfrm>
          <a:off x="0" y="0"/>
          <a:ext cx="0" cy="0"/>
          <a:chOff x="0" y="0"/>
          <a:chExt cx="0" cy="0"/>
        </a:xfrm>
      </p:grpSpPr>
      <p:sp>
        <p:nvSpPr>
          <p:cNvPr id="10" name="Título 4">
            <a:extLst>
              <a:ext uri="{FF2B5EF4-FFF2-40B4-BE49-F238E27FC236}">
                <a16:creationId xmlns:a16="http://schemas.microsoft.com/office/drawing/2014/main" id="{90BC2ED6-74A2-4736-AA93-EC6C74142260}"/>
              </a:ext>
            </a:extLst>
          </p:cNvPr>
          <p:cNvSpPr>
            <a:spLocks noGrp="1"/>
          </p:cNvSpPr>
          <p:nvPr>
            <p:ph type="title" hasCustomPrompt="1"/>
          </p:nvPr>
        </p:nvSpPr>
        <p:spPr>
          <a:xfrm>
            <a:off x="805992" y="3340100"/>
            <a:ext cx="10580017" cy="1655746"/>
          </a:xfrm>
          <a:prstGeom prst="rect">
            <a:avLst/>
          </a:prstGeom>
        </p:spPr>
        <p:txBody>
          <a:bodyPr anchor="b"/>
          <a:lstStyle>
            <a:lvl1pPr algn="ctr">
              <a:defRPr sz="5400" b="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6" name="Text Placeholder 18">
            <a:extLst>
              <a:ext uri="{FF2B5EF4-FFF2-40B4-BE49-F238E27FC236}">
                <a16:creationId xmlns:a16="http://schemas.microsoft.com/office/drawing/2014/main" id="{7868225D-EF9C-428E-857F-DBE89DFEFAAC}"/>
              </a:ext>
            </a:extLst>
          </p:cNvPr>
          <p:cNvSpPr>
            <a:spLocks noGrp="1"/>
          </p:cNvSpPr>
          <p:nvPr>
            <p:ph type="body" sz="quarter" idx="19" hasCustomPrompt="1"/>
          </p:nvPr>
        </p:nvSpPr>
        <p:spPr>
          <a:xfrm>
            <a:off x="805992" y="5137705"/>
            <a:ext cx="10580017" cy="663019"/>
          </a:xfrm>
          <a:prstGeom prst="rect">
            <a:avLst/>
          </a:prstGeom>
        </p:spPr>
        <p:txBody>
          <a:bodyPr lIns="0"/>
          <a:lstStyle>
            <a:lvl1pPr marL="0" indent="0" algn="ctr">
              <a:buNone/>
              <a:defRPr sz="2000">
                <a:solidFill>
                  <a:schemeClr val="bg2">
                    <a:lumMod val="10000"/>
                  </a:schemeClr>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add subtitle</a:t>
            </a:r>
          </a:p>
          <a:p>
            <a:pPr lvl="0"/>
            <a:r>
              <a:rPr lang="en-US" dirty="0"/>
              <a:t>and date</a:t>
            </a:r>
          </a:p>
        </p:txBody>
      </p:sp>
      <p:pic>
        <p:nvPicPr>
          <p:cNvPr id="11" name="Bildobjekt 10" descr="En bild som visar text&#10;&#10;Automatiskt genererad beskrivning">
            <a:extLst>
              <a:ext uri="{FF2B5EF4-FFF2-40B4-BE49-F238E27FC236}">
                <a16:creationId xmlns:a16="http://schemas.microsoft.com/office/drawing/2014/main" id="{9C2844AD-CEE3-FB4A-8CC6-0FE2BE620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21292" y="1131209"/>
            <a:ext cx="1949415" cy="1949415"/>
          </a:xfrm>
          <a:prstGeom prst="rect">
            <a:avLst/>
          </a:prstGeom>
        </p:spPr>
      </p:pic>
    </p:spTree>
    <p:extLst>
      <p:ext uri="{BB962C8B-B14F-4D97-AF65-F5344CB8AC3E}">
        <p14:creationId xmlns:p14="http://schemas.microsoft.com/office/powerpoint/2010/main" val="21672511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lient Logo ">
    <p:bg>
      <p:bgPr>
        <a:solidFill>
          <a:srgbClr val="000000"/>
        </a:solidFill>
        <a:effectLst/>
      </p:bgPr>
    </p:bg>
    <p:spTree>
      <p:nvGrpSpPr>
        <p:cNvPr id="1" name=""/>
        <p:cNvGrpSpPr/>
        <p:nvPr/>
      </p:nvGrpSpPr>
      <p:grpSpPr>
        <a:xfrm>
          <a:off x="0" y="0"/>
          <a:ext cx="0" cy="0"/>
          <a:chOff x="0" y="0"/>
          <a:chExt cx="0" cy="0"/>
        </a:xfrm>
      </p:grpSpPr>
      <p:pic>
        <p:nvPicPr>
          <p:cNvPr id="15" name="Bildobjekt 14" descr="En bild som visar text&#10;&#10;Automatiskt genererad beskrivning">
            <a:extLst>
              <a:ext uri="{FF2B5EF4-FFF2-40B4-BE49-F238E27FC236}">
                <a16:creationId xmlns:a16="http://schemas.microsoft.com/office/drawing/2014/main" id="{7F6EBEF0-A451-A04E-BEBF-A069D6ACED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929" y="-19163"/>
            <a:ext cx="2868705" cy="2868705"/>
          </a:xfrm>
          <a:prstGeom prst="rect">
            <a:avLst/>
          </a:prstGeom>
        </p:spPr>
      </p:pic>
      <p:pic>
        <p:nvPicPr>
          <p:cNvPr id="4" name="Bildobjekt 3" descr="En bild som visar text, person, personer, grupp&#10;&#10;Automatiskt genererad beskrivning">
            <a:extLst>
              <a:ext uri="{FF2B5EF4-FFF2-40B4-BE49-F238E27FC236}">
                <a16:creationId xmlns:a16="http://schemas.microsoft.com/office/drawing/2014/main" id="{DFE71AE8-A6D1-ED4B-A0D1-11424A8306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598665" y="-19163"/>
            <a:ext cx="4593336" cy="6885327"/>
          </a:xfrm>
          <a:prstGeom prst="rect">
            <a:avLst/>
          </a:prstGeom>
        </p:spPr>
      </p:pic>
      <p:sp>
        <p:nvSpPr>
          <p:cNvPr id="23" name="Título 4">
            <a:extLst>
              <a:ext uri="{FF2B5EF4-FFF2-40B4-BE49-F238E27FC236}">
                <a16:creationId xmlns:a16="http://schemas.microsoft.com/office/drawing/2014/main" id="{BA96CFFD-D467-443F-87FC-6A130D4DE135}"/>
              </a:ext>
            </a:extLst>
          </p:cNvPr>
          <p:cNvSpPr>
            <a:spLocks noGrp="1"/>
          </p:cNvSpPr>
          <p:nvPr>
            <p:ph type="title" hasCustomPrompt="1"/>
          </p:nvPr>
        </p:nvSpPr>
        <p:spPr>
          <a:xfrm>
            <a:off x="279402" y="3500502"/>
            <a:ext cx="7248923" cy="1413867"/>
          </a:xfrm>
          <a:prstGeom prst="rect">
            <a:avLst/>
          </a:prstGeom>
        </p:spPr>
        <p:txBody>
          <a:bodyPr/>
          <a:lstStyle>
            <a:lvl1pPr>
              <a:defRPr sz="9600" b="1" i="0">
                <a:solidFill>
                  <a:schemeClr val="bg1"/>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endParaRPr lang="pt-BR" dirty="0"/>
          </a:p>
        </p:txBody>
      </p:sp>
      <p:sp>
        <p:nvSpPr>
          <p:cNvPr id="7" name="Título 4">
            <a:extLst>
              <a:ext uri="{FF2B5EF4-FFF2-40B4-BE49-F238E27FC236}">
                <a16:creationId xmlns:a16="http://schemas.microsoft.com/office/drawing/2014/main" id="{4A8205F8-53EC-2C44-95D8-FFE26FDB9D78}"/>
              </a:ext>
            </a:extLst>
          </p:cNvPr>
          <p:cNvSpPr txBox="1">
            <a:spLocks/>
          </p:cNvSpPr>
          <p:nvPr userDrawn="1"/>
        </p:nvSpPr>
        <p:spPr>
          <a:xfrm>
            <a:off x="4508928" y="4807112"/>
            <a:ext cx="4593335" cy="1413867"/>
          </a:xfrm>
          <a:prstGeom prst="rect">
            <a:avLst/>
          </a:prstGeom>
        </p:spPr>
        <p:txBody>
          <a:bodyPr/>
          <a:lstStyle>
            <a:lvl1pPr algn="l" defTabSz="457200" rtl="0" eaLnBrk="1" latinLnBrk="0" hangingPunct="1">
              <a:lnSpc>
                <a:spcPct val="90000"/>
              </a:lnSpc>
              <a:spcBef>
                <a:spcPct val="0"/>
              </a:spcBef>
              <a:buNone/>
              <a:defRPr sz="9600" b="1" i="0" kern="1200">
                <a:solidFill>
                  <a:schemeClr val="bg1"/>
                </a:solidFill>
                <a:latin typeface="Gilroy Bold" pitchFamily="2" charset="77"/>
                <a:ea typeface="+mj-ea"/>
                <a:cs typeface="+mj-cs"/>
              </a:defRPr>
            </a:lvl1pPr>
          </a:lstStyle>
          <a:p>
            <a:r>
              <a:rPr lang="pt-BR" dirty="0">
                <a:latin typeface="Arial" panose="020B0604020202020204" pitchFamily="34" charset="0"/>
                <a:cs typeface="Arial" panose="020B0604020202020204" pitchFamily="34" charset="0"/>
              </a:rPr>
              <a:t>a </a:t>
            </a:r>
            <a:r>
              <a:rPr lang="pt-BR" dirty="0" err="1">
                <a:latin typeface="Arial" panose="020B0604020202020204" pitchFamily="34" charset="0"/>
                <a:cs typeface="Arial" panose="020B0604020202020204" pitchFamily="34" charset="0"/>
              </a:rPr>
              <a:t>title</a:t>
            </a:r>
            <a:endParaRPr lang="pt-B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1424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Illustration Title 1">
    <p:spTree>
      <p:nvGrpSpPr>
        <p:cNvPr id="1" name=""/>
        <p:cNvGrpSpPr/>
        <p:nvPr/>
      </p:nvGrpSpPr>
      <p:grpSpPr>
        <a:xfrm>
          <a:off x="0" y="0"/>
          <a:ext cx="0" cy="0"/>
          <a:chOff x="0" y="0"/>
          <a:chExt cx="0" cy="0"/>
        </a:xfrm>
      </p:grpSpPr>
      <p:pic>
        <p:nvPicPr>
          <p:cNvPr id="3" name="Bildobjekt 2" descr="En bild som visar byggnad, person, utomhus, personer&#10;&#10;Automatiskt genererad beskrivning">
            <a:extLst>
              <a:ext uri="{FF2B5EF4-FFF2-40B4-BE49-F238E27FC236}">
                <a16:creationId xmlns:a16="http://schemas.microsoft.com/office/drawing/2014/main" id="{8A31F820-6961-8F46-A1E6-F7BCFCFE186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1044"/>
          <a:stretch/>
        </p:blipFill>
        <p:spPr>
          <a:xfrm>
            <a:off x="7164236" y="0"/>
            <a:ext cx="5039032" cy="6858000"/>
          </a:xfrm>
          <a:prstGeom prst="rect">
            <a:avLst/>
          </a:prstGeom>
        </p:spPr>
      </p:pic>
      <p:sp>
        <p:nvSpPr>
          <p:cNvPr id="19" name="Título 4">
            <a:extLst>
              <a:ext uri="{FF2B5EF4-FFF2-40B4-BE49-F238E27FC236}">
                <a16:creationId xmlns:a16="http://schemas.microsoft.com/office/drawing/2014/main" id="{E4E5A8DB-193B-476C-8DBE-318E7ACC5B6E}"/>
              </a:ext>
            </a:extLst>
          </p:cNvPr>
          <p:cNvSpPr>
            <a:spLocks noGrp="1"/>
          </p:cNvSpPr>
          <p:nvPr>
            <p:ph type="title" hasCustomPrompt="1"/>
          </p:nvPr>
        </p:nvSpPr>
        <p:spPr>
          <a:xfrm>
            <a:off x="456436" y="1524916"/>
            <a:ext cx="6211546" cy="2077339"/>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20" name="Espaço Reservado para Texto 2">
            <a:extLst>
              <a:ext uri="{FF2B5EF4-FFF2-40B4-BE49-F238E27FC236}">
                <a16:creationId xmlns:a16="http://schemas.microsoft.com/office/drawing/2014/main" id="{4AC373D3-809C-4469-B61E-D0C12DD5A503}"/>
              </a:ext>
            </a:extLst>
          </p:cNvPr>
          <p:cNvSpPr>
            <a:spLocks noGrp="1"/>
          </p:cNvSpPr>
          <p:nvPr>
            <p:ph type="body" sz="quarter" idx="20" hasCustomPrompt="1"/>
          </p:nvPr>
        </p:nvSpPr>
        <p:spPr>
          <a:xfrm>
            <a:off x="457201" y="3732012"/>
            <a:ext cx="6210782" cy="1616720"/>
          </a:xfrm>
          <a:prstGeom prst="rect">
            <a:avLst/>
          </a:prstGeom>
        </p:spPr>
        <p:txBody>
          <a:bodyPr/>
          <a:lstStyle>
            <a:lvl1pPr marL="0" indent="0">
              <a:buNone/>
              <a:defRPr sz="2000">
                <a:solidFill>
                  <a:schemeClr val="bg2">
                    <a:lumMod val="10000"/>
                  </a:schemeClr>
                </a:solidFill>
                <a:latin typeface="Arial" panose="020B0604020202020204" pitchFamily="34" charset="0"/>
                <a:cs typeface="Arial" panose="020B0604020202020204" pitchFamily="34" charset="0"/>
              </a:defRPr>
            </a:lvl1pPr>
            <a:lvl2pPr marL="228600" indent="0">
              <a:buNone/>
              <a:defRPr sz="2000"/>
            </a:lvl2pPr>
            <a:lvl3pPr marL="457200" indent="0">
              <a:buNone/>
              <a:defRPr sz="2000"/>
            </a:lvl3pPr>
            <a:lvl4pPr marL="685800" indent="0">
              <a:buNone/>
              <a:defRPr sz="2000"/>
            </a:lvl4pPr>
            <a:lvl5pPr marL="914400" indent="0">
              <a:buNone/>
              <a:defRPr sz="2000"/>
            </a:lvl5pPr>
          </a:lstStyle>
          <a:p>
            <a:pPr lvl="0"/>
            <a:r>
              <a:rPr lang="en-US" dirty="0"/>
              <a:t>Presenter Name</a:t>
            </a:r>
          </a:p>
          <a:p>
            <a:pPr lvl="0"/>
            <a:r>
              <a:rPr lang="en-US" dirty="0"/>
              <a:t>Date &amp; Location</a:t>
            </a:r>
          </a:p>
        </p:txBody>
      </p:sp>
      <p:sp>
        <p:nvSpPr>
          <p:cNvPr id="7" name="Retângulo 6">
            <a:extLst>
              <a:ext uri="{FF2B5EF4-FFF2-40B4-BE49-F238E27FC236}">
                <a16:creationId xmlns:a16="http://schemas.microsoft.com/office/drawing/2014/main" id="{D079558C-1199-43AD-B79E-6109929E08A7}"/>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CaixaDeTexto 7">
            <a:extLst>
              <a:ext uri="{FF2B5EF4-FFF2-40B4-BE49-F238E27FC236}">
                <a16:creationId xmlns:a16="http://schemas.microsoft.com/office/drawing/2014/main" id="{A2C61F6E-D694-4377-A2EE-D1CA2A04411A}"/>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11" name="Bildobjekt 10" descr="En bild som visar text&#10;&#10;Automatiskt genererad beskrivning">
            <a:extLst>
              <a:ext uri="{FF2B5EF4-FFF2-40B4-BE49-F238E27FC236}">
                <a16:creationId xmlns:a16="http://schemas.microsoft.com/office/drawing/2014/main" id="{312389CD-4488-074D-9530-0F10C8B427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Tree>
    <p:extLst>
      <p:ext uri="{BB962C8B-B14F-4D97-AF65-F5344CB8AC3E}">
        <p14:creationId xmlns:p14="http://schemas.microsoft.com/office/powerpoint/2010/main" val="1865546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Illustration Title 2">
    <p:spTree>
      <p:nvGrpSpPr>
        <p:cNvPr id="1" name=""/>
        <p:cNvGrpSpPr/>
        <p:nvPr/>
      </p:nvGrpSpPr>
      <p:grpSpPr>
        <a:xfrm>
          <a:off x="0" y="0"/>
          <a:ext cx="0" cy="0"/>
          <a:chOff x="0" y="0"/>
          <a:chExt cx="0" cy="0"/>
        </a:xfrm>
      </p:grpSpPr>
      <p:sp>
        <p:nvSpPr>
          <p:cNvPr id="20" name="Título 4">
            <a:extLst>
              <a:ext uri="{FF2B5EF4-FFF2-40B4-BE49-F238E27FC236}">
                <a16:creationId xmlns:a16="http://schemas.microsoft.com/office/drawing/2014/main" id="{6F604161-A22A-43BC-858C-1C65F8971FDF}"/>
              </a:ext>
            </a:extLst>
          </p:cNvPr>
          <p:cNvSpPr>
            <a:spLocks noGrp="1"/>
          </p:cNvSpPr>
          <p:nvPr>
            <p:ph type="title" hasCustomPrompt="1"/>
          </p:nvPr>
        </p:nvSpPr>
        <p:spPr>
          <a:xfrm>
            <a:off x="456436" y="1524916"/>
            <a:ext cx="6211546" cy="2077339"/>
          </a:xfrm>
          <a:prstGeom prst="rect">
            <a:avLst/>
          </a:prstGeom>
          <a:noFill/>
          <a:ln>
            <a:noFill/>
          </a:ln>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21" name="Espaço Reservado para Texto 2">
            <a:extLst>
              <a:ext uri="{FF2B5EF4-FFF2-40B4-BE49-F238E27FC236}">
                <a16:creationId xmlns:a16="http://schemas.microsoft.com/office/drawing/2014/main" id="{14B2CCFA-E605-42FE-85F9-B8C9B8425B09}"/>
              </a:ext>
            </a:extLst>
          </p:cNvPr>
          <p:cNvSpPr>
            <a:spLocks noGrp="1"/>
          </p:cNvSpPr>
          <p:nvPr>
            <p:ph type="body" sz="quarter" idx="20" hasCustomPrompt="1"/>
          </p:nvPr>
        </p:nvSpPr>
        <p:spPr>
          <a:xfrm>
            <a:off x="457201" y="3732012"/>
            <a:ext cx="6210782" cy="1616720"/>
          </a:xfrm>
          <a:prstGeom prst="rect">
            <a:avLst/>
          </a:prstGeom>
        </p:spPr>
        <p:txBody>
          <a:bodyPr/>
          <a:lstStyle>
            <a:lvl1pPr marL="0" indent="0">
              <a:buNone/>
              <a:defRPr sz="2000">
                <a:solidFill>
                  <a:schemeClr val="bg2">
                    <a:lumMod val="10000"/>
                  </a:schemeClr>
                </a:solidFill>
                <a:latin typeface="Arial" panose="020B0604020202020204" pitchFamily="34" charset="0"/>
                <a:cs typeface="Arial" panose="020B0604020202020204" pitchFamily="34" charset="0"/>
              </a:defRPr>
            </a:lvl1pPr>
            <a:lvl2pPr marL="228600" indent="0">
              <a:buNone/>
              <a:defRPr sz="2000"/>
            </a:lvl2pPr>
            <a:lvl3pPr marL="457200" indent="0">
              <a:buNone/>
              <a:defRPr sz="2000"/>
            </a:lvl3pPr>
            <a:lvl4pPr marL="685800" indent="0">
              <a:buNone/>
              <a:defRPr sz="2000"/>
            </a:lvl4pPr>
            <a:lvl5pPr marL="914400" indent="0">
              <a:buNone/>
              <a:defRPr sz="2000"/>
            </a:lvl5pPr>
          </a:lstStyle>
          <a:p>
            <a:pPr lvl="0"/>
            <a:r>
              <a:rPr lang="en-US" dirty="0"/>
              <a:t>Presenter Name</a:t>
            </a:r>
          </a:p>
          <a:p>
            <a:pPr lvl="0"/>
            <a:r>
              <a:rPr lang="en-US" dirty="0"/>
              <a:t>Date &amp; Location</a:t>
            </a:r>
          </a:p>
        </p:txBody>
      </p:sp>
      <p:sp>
        <p:nvSpPr>
          <p:cNvPr id="13" name="Retângulo 6">
            <a:extLst>
              <a:ext uri="{FF2B5EF4-FFF2-40B4-BE49-F238E27FC236}">
                <a16:creationId xmlns:a16="http://schemas.microsoft.com/office/drawing/2014/main" id="{D2B72A44-551D-CC45-9B1A-A38FFB4DEB1C}"/>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CaixaDeTexto 7">
            <a:extLst>
              <a:ext uri="{FF2B5EF4-FFF2-40B4-BE49-F238E27FC236}">
                <a16:creationId xmlns:a16="http://schemas.microsoft.com/office/drawing/2014/main" id="{1AB2B296-F016-AC44-81FC-2359D62CEFBD}"/>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15" name="Bildobjekt 14" descr="En bild som visar text&#10;&#10;Automatiskt genererad beskrivning">
            <a:extLst>
              <a:ext uri="{FF2B5EF4-FFF2-40B4-BE49-F238E27FC236}">
                <a16:creationId xmlns:a16="http://schemas.microsoft.com/office/drawing/2014/main" id="{5814CF24-96ED-4C40-9943-D40383F0AF2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Tree>
    <p:extLst>
      <p:ext uri="{BB962C8B-B14F-4D97-AF65-F5344CB8AC3E}">
        <p14:creationId xmlns:p14="http://schemas.microsoft.com/office/powerpoint/2010/main" val="620116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BBD96C3-68ED-4D07-8E41-BA1FDB5DFE03}"/>
              </a:ext>
            </a:extLst>
          </p:cNvPr>
          <p:cNvSpPr>
            <a:spLocks noGrp="1"/>
          </p:cNvSpPr>
          <p:nvPr>
            <p:ph type="title" hasCustomPrompt="1"/>
          </p:nvPr>
        </p:nvSpPr>
        <p:spPr>
          <a:xfrm>
            <a:off x="1976184" y="1000122"/>
            <a:ext cx="9394892"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Agenda</a:t>
            </a:r>
          </a:p>
        </p:txBody>
      </p:sp>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1975476" y="1901127"/>
            <a:ext cx="9394890" cy="3956751"/>
          </a:xfrm>
          <a:prstGeom prst="rect">
            <a:avLst/>
          </a:prstGeom>
        </p:spPr>
        <p:txBody>
          <a:bodyPr/>
          <a:lstStyle>
            <a:lvl1pPr marL="360000" indent="-468000">
              <a:buFont typeface="+mj-lt"/>
              <a:buAutoNum type="arabicPeriod"/>
              <a:defRPr sz="2000">
                <a:solidFill>
                  <a:schemeClr val="bg2">
                    <a:lumMod val="10000"/>
                  </a:schemeClr>
                </a:solidFill>
                <a:latin typeface="Arial" panose="020B0604020202020204" pitchFamily="34" charset="0"/>
                <a:cs typeface="Arial" panose="020B0604020202020204" pitchFamily="34" charset="0"/>
              </a:defRPr>
            </a:lvl1pPr>
            <a:lvl2pPr marL="800100" indent="-342900">
              <a:buFont typeface="+mj-lt"/>
              <a:buAutoNum type="arabicPeriod"/>
              <a:defRPr sz="1800"/>
            </a:lvl2pPr>
            <a:lvl3pPr marL="1257300" indent="-342900">
              <a:buFont typeface="+mj-lt"/>
              <a:buAutoNum type="arabicPeriod"/>
              <a:defRPr sz="1600"/>
            </a:lvl3pPr>
            <a:lvl4pPr marL="1714500" indent="-342900">
              <a:buFont typeface="+mj-lt"/>
              <a:buAutoNum type="arabicPeriod"/>
              <a:defRPr sz="1400"/>
            </a:lvl4pPr>
            <a:lvl5pPr marL="2171700" indent="-342900">
              <a:buFont typeface="+mj-lt"/>
              <a:buAutoNum type="arabicPeriod"/>
              <a:defRPr sz="1400"/>
            </a:lvl5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p:txBody>
      </p:sp>
    </p:spTree>
    <p:extLst>
      <p:ext uri="{BB962C8B-B14F-4D97-AF65-F5344CB8AC3E}">
        <p14:creationId xmlns:p14="http://schemas.microsoft.com/office/powerpoint/2010/main" val="403160187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and Text">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BBD96C3-68ED-4D07-8E41-BA1FDB5DFE03}"/>
              </a:ext>
            </a:extLst>
          </p:cNvPr>
          <p:cNvSpPr>
            <a:spLocks noGrp="1"/>
          </p:cNvSpPr>
          <p:nvPr>
            <p:ph type="title" hasCustomPrompt="1"/>
          </p:nvPr>
        </p:nvSpPr>
        <p:spPr>
          <a:xfrm>
            <a:off x="1976184" y="1000122"/>
            <a:ext cx="9394891"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1975476" y="1901127"/>
            <a:ext cx="9394889" cy="3956751"/>
          </a:xfrm>
          <a:prstGeom prst="rect">
            <a:avLst/>
          </a:prstGeom>
        </p:spPr>
        <p:txBody>
          <a:bodyPr/>
          <a:lstStyle>
            <a:lvl1pPr marL="3600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2pPr>
            <a:lvl3pPr marL="12573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3pPr>
            <a:lvl4pPr marL="17145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4pPr>
            <a:lvl5pPr marL="21717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5pPr>
            <a:lvl6pPr>
              <a:spcBef>
                <a:spcPts val="1000"/>
              </a:spcBef>
              <a:defRPr sz="2000"/>
            </a:lvl6pPr>
          </a:lstStyle>
          <a:p>
            <a:pPr lvl="0"/>
            <a:r>
              <a:rPr lang="pt-BR" dirty="0" err="1"/>
              <a:t>Insert</a:t>
            </a:r>
            <a:r>
              <a:rPr lang="pt-BR" dirty="0"/>
              <a:t> </a:t>
            </a:r>
            <a:r>
              <a:rPr lang="pt-BR" dirty="0" err="1"/>
              <a:t>bullet</a:t>
            </a:r>
            <a:endParaRPr lang="pt-BR" dirty="0"/>
          </a:p>
          <a:p>
            <a:pPr lvl="1"/>
            <a:r>
              <a:rPr lang="pt-BR" dirty="0" err="1"/>
              <a:t>Insert</a:t>
            </a:r>
            <a:r>
              <a:rPr lang="pt-BR" dirty="0"/>
              <a:t> </a:t>
            </a:r>
            <a:r>
              <a:rPr lang="pt-BR" dirty="0" err="1"/>
              <a:t>bullet</a:t>
            </a:r>
            <a:endParaRPr lang="pt-BR" dirty="0"/>
          </a:p>
          <a:p>
            <a:pPr lvl="2"/>
            <a:r>
              <a:rPr lang="pt-BR" dirty="0" err="1"/>
              <a:t>Insert</a:t>
            </a:r>
            <a:r>
              <a:rPr lang="pt-BR" dirty="0"/>
              <a:t> </a:t>
            </a:r>
            <a:r>
              <a:rPr lang="pt-BR" dirty="0" err="1"/>
              <a:t>bullet</a:t>
            </a:r>
            <a:endParaRPr lang="pt-BR" dirty="0"/>
          </a:p>
          <a:p>
            <a:pPr lvl="3"/>
            <a:r>
              <a:rPr lang="pt-BR" dirty="0" err="1"/>
              <a:t>Insert</a:t>
            </a:r>
            <a:r>
              <a:rPr lang="pt-BR" dirty="0"/>
              <a:t> </a:t>
            </a:r>
            <a:r>
              <a:rPr lang="pt-BR" dirty="0" err="1"/>
              <a:t>bullet</a:t>
            </a:r>
            <a:endParaRPr lang="pt-BR" dirty="0"/>
          </a:p>
          <a:p>
            <a:pPr lvl="4"/>
            <a:r>
              <a:rPr lang="pt-BR" dirty="0" err="1"/>
              <a:t>Insert</a:t>
            </a:r>
            <a:r>
              <a:rPr lang="pt-BR" dirty="0"/>
              <a:t> </a:t>
            </a:r>
            <a:r>
              <a:rPr lang="pt-BR" dirty="0" err="1"/>
              <a:t>bullet</a:t>
            </a:r>
            <a:endParaRPr lang="pt-BR" dirty="0"/>
          </a:p>
        </p:txBody>
      </p:sp>
    </p:spTree>
    <p:extLst>
      <p:ext uri="{BB962C8B-B14F-4D97-AF65-F5344CB8AC3E}">
        <p14:creationId xmlns:p14="http://schemas.microsoft.com/office/powerpoint/2010/main" val="20432095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BBD96C3-68ED-4D07-8E41-BA1FDB5DFE03}"/>
              </a:ext>
            </a:extLst>
          </p:cNvPr>
          <p:cNvSpPr>
            <a:spLocks noGrp="1"/>
          </p:cNvSpPr>
          <p:nvPr>
            <p:ph type="title" hasCustomPrompt="1"/>
          </p:nvPr>
        </p:nvSpPr>
        <p:spPr>
          <a:xfrm>
            <a:off x="1976182" y="1000122"/>
            <a:ext cx="9408145"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1975474" y="1901127"/>
            <a:ext cx="9408143" cy="3956751"/>
          </a:xfrm>
          <a:prstGeom prst="rect">
            <a:avLst/>
          </a:prstGeom>
        </p:spPr>
        <p:txBody>
          <a:bodyPr/>
          <a:lstStyle>
            <a:lvl1pPr marL="0" indent="0">
              <a:spcBef>
                <a:spcPts val="1000"/>
              </a:spcBef>
              <a:buFont typeface="Arial" panose="020B0604020202020204" pitchFamily="34" charset="0"/>
              <a:buNone/>
              <a:defRPr sz="20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spTree>
    <p:extLst>
      <p:ext uri="{BB962C8B-B14F-4D97-AF65-F5344CB8AC3E}">
        <p14:creationId xmlns:p14="http://schemas.microsoft.com/office/powerpoint/2010/main" val="801752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8" name="Título 4">
            <a:extLst>
              <a:ext uri="{FF2B5EF4-FFF2-40B4-BE49-F238E27FC236}">
                <a16:creationId xmlns:a16="http://schemas.microsoft.com/office/drawing/2014/main" id="{CE176B40-0390-4B09-901D-E148A705D136}"/>
              </a:ext>
            </a:extLst>
          </p:cNvPr>
          <p:cNvSpPr>
            <a:spLocks noGrp="1"/>
          </p:cNvSpPr>
          <p:nvPr>
            <p:ph type="title" hasCustomPrompt="1"/>
          </p:nvPr>
        </p:nvSpPr>
        <p:spPr>
          <a:xfrm>
            <a:off x="1976183" y="1000124"/>
            <a:ext cx="9153725"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3" name="Espaço Reservado para Conteúdo 2">
            <a:extLst>
              <a:ext uri="{FF2B5EF4-FFF2-40B4-BE49-F238E27FC236}">
                <a16:creationId xmlns:a16="http://schemas.microsoft.com/office/drawing/2014/main" id="{B5995986-4CF2-4369-B628-05AFAF304F3A}"/>
              </a:ext>
            </a:extLst>
          </p:cNvPr>
          <p:cNvSpPr>
            <a:spLocks noGrp="1"/>
          </p:cNvSpPr>
          <p:nvPr>
            <p:ph sz="quarter" idx="15" hasCustomPrompt="1"/>
          </p:nvPr>
        </p:nvSpPr>
        <p:spPr>
          <a:xfrm>
            <a:off x="1976183" y="1901129"/>
            <a:ext cx="4473605" cy="3886200"/>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
        <p:nvSpPr>
          <p:cNvPr id="10" name="Espaço Reservado para Conteúdo 2">
            <a:extLst>
              <a:ext uri="{FF2B5EF4-FFF2-40B4-BE49-F238E27FC236}">
                <a16:creationId xmlns:a16="http://schemas.microsoft.com/office/drawing/2014/main" id="{592A8EBC-996C-4A2E-B394-43E76C2DA010}"/>
              </a:ext>
            </a:extLst>
          </p:cNvPr>
          <p:cNvSpPr>
            <a:spLocks noGrp="1"/>
          </p:cNvSpPr>
          <p:nvPr>
            <p:ph sz="quarter" idx="16" hasCustomPrompt="1"/>
          </p:nvPr>
        </p:nvSpPr>
        <p:spPr>
          <a:xfrm>
            <a:off x="6656303" y="1897808"/>
            <a:ext cx="4473605" cy="3886200"/>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Tree>
    <p:extLst>
      <p:ext uri="{BB962C8B-B14F-4D97-AF65-F5344CB8AC3E}">
        <p14:creationId xmlns:p14="http://schemas.microsoft.com/office/powerpoint/2010/main" val="34789793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wo Content with Title">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F5E12398-DCE7-481C-BDC8-F69948E566F0}"/>
              </a:ext>
            </a:extLst>
          </p:cNvPr>
          <p:cNvSpPr>
            <a:spLocks noGrp="1"/>
          </p:cNvSpPr>
          <p:nvPr>
            <p:ph type="body" sz="quarter" idx="17" hasCustomPrompt="1"/>
          </p:nvPr>
        </p:nvSpPr>
        <p:spPr>
          <a:xfrm>
            <a:off x="1976183" y="1822326"/>
            <a:ext cx="4473605" cy="476344"/>
          </a:xfrm>
          <a:prstGeom prst="rect">
            <a:avLst/>
          </a:prstGeom>
        </p:spPr>
        <p:txBody>
          <a:bodyPr/>
          <a:lstStyle>
            <a:lvl1pPr marL="0" indent="0" algn="ctr">
              <a:buNone/>
              <a:defRPr>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11" name="Espaço Reservado para Texto 3">
            <a:extLst>
              <a:ext uri="{FF2B5EF4-FFF2-40B4-BE49-F238E27FC236}">
                <a16:creationId xmlns:a16="http://schemas.microsoft.com/office/drawing/2014/main" id="{3FAF2882-948E-4473-A5F6-DE83DB5B50B3}"/>
              </a:ext>
            </a:extLst>
          </p:cNvPr>
          <p:cNvSpPr>
            <a:spLocks noGrp="1"/>
          </p:cNvSpPr>
          <p:nvPr>
            <p:ph type="body" sz="quarter" idx="18" hasCustomPrompt="1"/>
          </p:nvPr>
        </p:nvSpPr>
        <p:spPr>
          <a:xfrm>
            <a:off x="6656303" y="1822326"/>
            <a:ext cx="4473605" cy="476344"/>
          </a:xfrm>
          <a:prstGeom prst="rect">
            <a:avLst/>
          </a:prstGeom>
        </p:spPr>
        <p:txBody>
          <a:bodyPr/>
          <a:lstStyle>
            <a:lvl1pPr marL="0" indent="0" algn="ctr">
              <a:buNone/>
              <a:defRPr>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9" name="Título 4">
            <a:extLst>
              <a:ext uri="{FF2B5EF4-FFF2-40B4-BE49-F238E27FC236}">
                <a16:creationId xmlns:a16="http://schemas.microsoft.com/office/drawing/2014/main" id="{31D1D59C-63B5-A144-8F8A-4D45C62F9389}"/>
              </a:ext>
            </a:extLst>
          </p:cNvPr>
          <p:cNvSpPr>
            <a:spLocks noGrp="1"/>
          </p:cNvSpPr>
          <p:nvPr>
            <p:ph type="title" hasCustomPrompt="1"/>
          </p:nvPr>
        </p:nvSpPr>
        <p:spPr>
          <a:xfrm>
            <a:off x="1976183" y="1000124"/>
            <a:ext cx="9153725"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12" name="Espaço Reservado para Conteúdo 2">
            <a:extLst>
              <a:ext uri="{FF2B5EF4-FFF2-40B4-BE49-F238E27FC236}">
                <a16:creationId xmlns:a16="http://schemas.microsoft.com/office/drawing/2014/main" id="{641FA0D4-6610-F646-8936-8D376F44CEB1}"/>
              </a:ext>
            </a:extLst>
          </p:cNvPr>
          <p:cNvSpPr>
            <a:spLocks noGrp="1"/>
          </p:cNvSpPr>
          <p:nvPr>
            <p:ph sz="quarter" idx="15" hasCustomPrompt="1"/>
          </p:nvPr>
        </p:nvSpPr>
        <p:spPr>
          <a:xfrm>
            <a:off x="1976183" y="2517913"/>
            <a:ext cx="4473605" cy="3269416"/>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
        <p:nvSpPr>
          <p:cNvPr id="13" name="Espaço Reservado para Conteúdo 2">
            <a:extLst>
              <a:ext uri="{FF2B5EF4-FFF2-40B4-BE49-F238E27FC236}">
                <a16:creationId xmlns:a16="http://schemas.microsoft.com/office/drawing/2014/main" id="{7FC9DAC2-0770-2848-9929-84D176B6672B}"/>
              </a:ext>
            </a:extLst>
          </p:cNvPr>
          <p:cNvSpPr>
            <a:spLocks noGrp="1"/>
          </p:cNvSpPr>
          <p:nvPr>
            <p:ph sz="quarter" idx="16" hasCustomPrompt="1"/>
          </p:nvPr>
        </p:nvSpPr>
        <p:spPr>
          <a:xfrm>
            <a:off x="6656303" y="2514592"/>
            <a:ext cx="4473605" cy="3269416"/>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Tree>
    <p:extLst>
      <p:ext uri="{BB962C8B-B14F-4D97-AF65-F5344CB8AC3E}">
        <p14:creationId xmlns:p14="http://schemas.microsoft.com/office/powerpoint/2010/main" val="3767805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wo Content with Title">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F5E12398-DCE7-481C-BDC8-F69948E566F0}"/>
              </a:ext>
            </a:extLst>
          </p:cNvPr>
          <p:cNvSpPr>
            <a:spLocks noGrp="1"/>
          </p:cNvSpPr>
          <p:nvPr>
            <p:ph type="body" sz="quarter" idx="17" hasCustomPrompt="1"/>
          </p:nvPr>
        </p:nvSpPr>
        <p:spPr>
          <a:xfrm>
            <a:off x="3853971" y="2078052"/>
            <a:ext cx="2242029"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9" name="Título 4">
            <a:extLst>
              <a:ext uri="{FF2B5EF4-FFF2-40B4-BE49-F238E27FC236}">
                <a16:creationId xmlns:a16="http://schemas.microsoft.com/office/drawing/2014/main" id="{31D1D59C-63B5-A144-8F8A-4D45C62F9389}"/>
              </a:ext>
            </a:extLst>
          </p:cNvPr>
          <p:cNvSpPr>
            <a:spLocks noGrp="1"/>
          </p:cNvSpPr>
          <p:nvPr>
            <p:ph type="title" hasCustomPrompt="1"/>
          </p:nvPr>
        </p:nvSpPr>
        <p:spPr>
          <a:xfrm>
            <a:off x="1976183" y="1000124"/>
            <a:ext cx="9153725"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12" name="Espaço Reservado para Conteúdo 2">
            <a:extLst>
              <a:ext uri="{FF2B5EF4-FFF2-40B4-BE49-F238E27FC236}">
                <a16:creationId xmlns:a16="http://schemas.microsoft.com/office/drawing/2014/main" id="{641FA0D4-6610-F646-8936-8D376F44CEB1}"/>
              </a:ext>
            </a:extLst>
          </p:cNvPr>
          <p:cNvSpPr>
            <a:spLocks noGrp="1"/>
          </p:cNvSpPr>
          <p:nvPr>
            <p:ph sz="quarter" idx="15" hasCustomPrompt="1"/>
          </p:nvPr>
        </p:nvSpPr>
        <p:spPr>
          <a:xfrm>
            <a:off x="3853971" y="2643159"/>
            <a:ext cx="2242029"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5" name="Bildobjekt 4">
            <a:extLst>
              <a:ext uri="{FF2B5EF4-FFF2-40B4-BE49-F238E27FC236}">
                <a16:creationId xmlns:a16="http://schemas.microsoft.com/office/drawing/2014/main" id="{9C42B60D-F98B-8D40-BB42-2A83133223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80664" y="2056809"/>
            <a:ext cx="1733822" cy="1500758"/>
          </a:xfrm>
          <a:prstGeom prst="rect">
            <a:avLst/>
          </a:prstGeom>
        </p:spPr>
      </p:pic>
      <p:sp>
        <p:nvSpPr>
          <p:cNvPr id="18" name="Espaço Reservado para Texto 3">
            <a:extLst>
              <a:ext uri="{FF2B5EF4-FFF2-40B4-BE49-F238E27FC236}">
                <a16:creationId xmlns:a16="http://schemas.microsoft.com/office/drawing/2014/main" id="{7BE1C0BE-9227-9243-B301-824E088B4481}"/>
              </a:ext>
            </a:extLst>
          </p:cNvPr>
          <p:cNvSpPr>
            <a:spLocks noGrp="1"/>
          </p:cNvSpPr>
          <p:nvPr>
            <p:ph type="body" sz="quarter" idx="18" hasCustomPrompt="1"/>
          </p:nvPr>
        </p:nvSpPr>
        <p:spPr>
          <a:xfrm>
            <a:off x="8921917" y="2078052"/>
            <a:ext cx="2242029"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19" name="Espaço Reservado para Conteúdo 2">
            <a:extLst>
              <a:ext uri="{FF2B5EF4-FFF2-40B4-BE49-F238E27FC236}">
                <a16:creationId xmlns:a16="http://schemas.microsoft.com/office/drawing/2014/main" id="{54E00645-45A0-A048-B70D-C01934DC383F}"/>
              </a:ext>
            </a:extLst>
          </p:cNvPr>
          <p:cNvSpPr>
            <a:spLocks noGrp="1"/>
          </p:cNvSpPr>
          <p:nvPr>
            <p:ph sz="quarter" idx="19" hasCustomPrompt="1"/>
          </p:nvPr>
        </p:nvSpPr>
        <p:spPr>
          <a:xfrm>
            <a:off x="8921917" y="2643159"/>
            <a:ext cx="2242029"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20" name="Bildobjekt 19">
            <a:extLst>
              <a:ext uri="{FF2B5EF4-FFF2-40B4-BE49-F238E27FC236}">
                <a16:creationId xmlns:a16="http://schemas.microsoft.com/office/drawing/2014/main" id="{4D9C3F87-649B-CD44-9262-7423D917726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7165142" y="2056809"/>
            <a:ext cx="1500758" cy="1500758"/>
          </a:xfrm>
          <a:prstGeom prst="rect">
            <a:avLst/>
          </a:prstGeom>
        </p:spPr>
      </p:pic>
      <p:sp>
        <p:nvSpPr>
          <p:cNvPr id="25" name="Espaço Reservado para Texto 3">
            <a:extLst>
              <a:ext uri="{FF2B5EF4-FFF2-40B4-BE49-F238E27FC236}">
                <a16:creationId xmlns:a16="http://schemas.microsoft.com/office/drawing/2014/main" id="{AEA2D2EF-D477-ED45-B112-F8D609FE72B2}"/>
              </a:ext>
            </a:extLst>
          </p:cNvPr>
          <p:cNvSpPr>
            <a:spLocks noGrp="1"/>
          </p:cNvSpPr>
          <p:nvPr>
            <p:ph type="body" sz="quarter" idx="20" hasCustomPrompt="1"/>
          </p:nvPr>
        </p:nvSpPr>
        <p:spPr>
          <a:xfrm>
            <a:off x="3853971" y="4294310"/>
            <a:ext cx="2242029"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26" name="Espaço Reservado para Conteúdo 2">
            <a:extLst>
              <a:ext uri="{FF2B5EF4-FFF2-40B4-BE49-F238E27FC236}">
                <a16:creationId xmlns:a16="http://schemas.microsoft.com/office/drawing/2014/main" id="{3354112B-38B2-DE4C-ADC1-18698734B7D2}"/>
              </a:ext>
            </a:extLst>
          </p:cNvPr>
          <p:cNvSpPr>
            <a:spLocks noGrp="1"/>
          </p:cNvSpPr>
          <p:nvPr>
            <p:ph sz="quarter" idx="21" hasCustomPrompt="1"/>
          </p:nvPr>
        </p:nvSpPr>
        <p:spPr>
          <a:xfrm>
            <a:off x="3853971" y="4859417"/>
            <a:ext cx="2242029"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27" name="Bildobjekt 26">
            <a:extLst>
              <a:ext uri="{FF2B5EF4-FFF2-40B4-BE49-F238E27FC236}">
                <a16:creationId xmlns:a16="http://schemas.microsoft.com/office/drawing/2014/main" id="{B1B105AA-D198-444E-A9C9-12CE6E8A5E8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2407470" y="4273067"/>
            <a:ext cx="880209" cy="1500758"/>
          </a:xfrm>
          <a:prstGeom prst="rect">
            <a:avLst/>
          </a:prstGeom>
        </p:spPr>
      </p:pic>
      <p:sp>
        <p:nvSpPr>
          <p:cNvPr id="28" name="Espaço Reservado para Texto 3">
            <a:extLst>
              <a:ext uri="{FF2B5EF4-FFF2-40B4-BE49-F238E27FC236}">
                <a16:creationId xmlns:a16="http://schemas.microsoft.com/office/drawing/2014/main" id="{D5FF4B9D-16C5-4E42-ACB1-C62FADDA4AA7}"/>
              </a:ext>
            </a:extLst>
          </p:cNvPr>
          <p:cNvSpPr>
            <a:spLocks noGrp="1"/>
          </p:cNvSpPr>
          <p:nvPr>
            <p:ph type="body" sz="quarter" idx="22" hasCustomPrompt="1"/>
          </p:nvPr>
        </p:nvSpPr>
        <p:spPr>
          <a:xfrm>
            <a:off x="8921917" y="4294310"/>
            <a:ext cx="2242029"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29" name="Espaço Reservado para Conteúdo 2">
            <a:extLst>
              <a:ext uri="{FF2B5EF4-FFF2-40B4-BE49-F238E27FC236}">
                <a16:creationId xmlns:a16="http://schemas.microsoft.com/office/drawing/2014/main" id="{63914EF0-6172-3648-B89E-B22AEECC737D}"/>
              </a:ext>
            </a:extLst>
          </p:cNvPr>
          <p:cNvSpPr>
            <a:spLocks noGrp="1"/>
          </p:cNvSpPr>
          <p:nvPr>
            <p:ph sz="quarter" idx="23" hasCustomPrompt="1"/>
          </p:nvPr>
        </p:nvSpPr>
        <p:spPr>
          <a:xfrm>
            <a:off x="8921917" y="4859417"/>
            <a:ext cx="2242029"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30" name="Bildobjekt 29">
            <a:extLst>
              <a:ext uri="{FF2B5EF4-FFF2-40B4-BE49-F238E27FC236}">
                <a16:creationId xmlns:a16="http://schemas.microsoft.com/office/drawing/2014/main" id="{633248B8-AA2F-E142-8379-59BF4978296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7166509" y="4273067"/>
            <a:ext cx="1498024" cy="1500758"/>
          </a:xfrm>
          <a:prstGeom prst="rect">
            <a:avLst/>
          </a:prstGeom>
        </p:spPr>
      </p:pic>
    </p:spTree>
    <p:extLst>
      <p:ext uri="{BB962C8B-B14F-4D97-AF65-F5344CB8AC3E}">
        <p14:creationId xmlns:p14="http://schemas.microsoft.com/office/powerpoint/2010/main" val="2042055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Blank Slide with Title">
    <p:spTree>
      <p:nvGrpSpPr>
        <p:cNvPr id="1" name=""/>
        <p:cNvGrpSpPr/>
        <p:nvPr/>
      </p:nvGrpSpPr>
      <p:grpSpPr>
        <a:xfrm>
          <a:off x="0" y="0"/>
          <a:ext cx="0" cy="0"/>
          <a:chOff x="0" y="0"/>
          <a:chExt cx="0" cy="0"/>
        </a:xfrm>
      </p:grpSpPr>
      <p:sp>
        <p:nvSpPr>
          <p:cNvPr id="4" name="Título 4">
            <a:extLst>
              <a:ext uri="{FF2B5EF4-FFF2-40B4-BE49-F238E27FC236}">
                <a16:creationId xmlns:a16="http://schemas.microsoft.com/office/drawing/2014/main" id="{AD560B83-2DF7-AE44-8001-E34FDCA15F4E}"/>
              </a:ext>
            </a:extLst>
          </p:cNvPr>
          <p:cNvSpPr>
            <a:spLocks noGrp="1"/>
          </p:cNvSpPr>
          <p:nvPr>
            <p:ph type="title" hasCustomPrompt="1"/>
          </p:nvPr>
        </p:nvSpPr>
        <p:spPr>
          <a:xfrm>
            <a:off x="1976182" y="1000122"/>
            <a:ext cx="9408145"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652254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Navy Blue Title">
    <p:bg>
      <p:bgPr>
        <a:solidFill>
          <a:srgbClr val="000000"/>
        </a:solidFill>
        <a:effectLst/>
      </p:bgPr>
    </p:bg>
    <p:spTree>
      <p:nvGrpSpPr>
        <p:cNvPr id="1" name=""/>
        <p:cNvGrpSpPr/>
        <p:nvPr/>
      </p:nvGrpSpPr>
      <p:grpSpPr>
        <a:xfrm>
          <a:off x="0" y="0"/>
          <a:ext cx="0" cy="0"/>
          <a:chOff x="0" y="0"/>
          <a:chExt cx="0" cy="0"/>
        </a:xfrm>
      </p:grpSpPr>
      <p:sp>
        <p:nvSpPr>
          <p:cNvPr id="10" name="Título 4">
            <a:extLst>
              <a:ext uri="{FF2B5EF4-FFF2-40B4-BE49-F238E27FC236}">
                <a16:creationId xmlns:a16="http://schemas.microsoft.com/office/drawing/2014/main" id="{90BC2ED6-74A2-4736-AA93-EC6C74142260}"/>
              </a:ext>
            </a:extLst>
          </p:cNvPr>
          <p:cNvSpPr>
            <a:spLocks noGrp="1"/>
          </p:cNvSpPr>
          <p:nvPr>
            <p:ph type="title" hasCustomPrompt="1"/>
          </p:nvPr>
        </p:nvSpPr>
        <p:spPr>
          <a:xfrm>
            <a:off x="805992" y="3340100"/>
            <a:ext cx="10580017" cy="1655746"/>
          </a:xfrm>
          <a:prstGeom prst="rect">
            <a:avLst/>
          </a:prstGeom>
        </p:spPr>
        <p:txBody>
          <a:bodyPr anchor="b"/>
          <a:lstStyle>
            <a:lvl1pPr algn="ctr">
              <a:defRPr sz="5400" b="0">
                <a:solidFill>
                  <a:schemeClr val="bg1"/>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9" name="Text Placeholder 18">
            <a:extLst>
              <a:ext uri="{FF2B5EF4-FFF2-40B4-BE49-F238E27FC236}">
                <a16:creationId xmlns:a16="http://schemas.microsoft.com/office/drawing/2014/main" id="{3CDF35FA-C1A7-4A31-89D2-B8F952934695}"/>
              </a:ext>
            </a:extLst>
          </p:cNvPr>
          <p:cNvSpPr>
            <a:spLocks noGrp="1"/>
          </p:cNvSpPr>
          <p:nvPr>
            <p:ph type="body" sz="quarter" idx="19" hasCustomPrompt="1"/>
          </p:nvPr>
        </p:nvSpPr>
        <p:spPr>
          <a:xfrm>
            <a:off x="805992" y="5137706"/>
            <a:ext cx="10580017" cy="701119"/>
          </a:xfrm>
          <a:prstGeom prst="rect">
            <a:avLst/>
          </a:prstGeom>
        </p:spPr>
        <p:txBody>
          <a:bodyPr lIns="0"/>
          <a:lstStyle>
            <a:lvl1pPr marL="0" indent="0" algn="ctr">
              <a:buNone/>
              <a:defRPr sz="20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add subtitle</a:t>
            </a:r>
          </a:p>
          <a:p>
            <a:pPr lvl="0"/>
            <a:r>
              <a:rPr lang="en-US" dirty="0"/>
              <a:t>and date</a:t>
            </a:r>
          </a:p>
        </p:txBody>
      </p:sp>
      <p:pic>
        <p:nvPicPr>
          <p:cNvPr id="12" name="Bildobjekt 11" descr="En bild som visar text&#10;&#10;Automatiskt genererad beskrivning">
            <a:extLst>
              <a:ext uri="{FF2B5EF4-FFF2-40B4-BE49-F238E27FC236}">
                <a16:creationId xmlns:a16="http://schemas.microsoft.com/office/drawing/2014/main" id="{9BCCE98B-A9E0-6940-808F-B1E8001568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21292" y="1131209"/>
            <a:ext cx="1949415" cy="1949415"/>
          </a:xfrm>
          <a:prstGeom prst="rect">
            <a:avLst/>
          </a:prstGeom>
        </p:spPr>
      </p:pic>
    </p:spTree>
    <p:extLst>
      <p:ext uri="{BB962C8B-B14F-4D97-AF65-F5344CB8AC3E}">
        <p14:creationId xmlns:p14="http://schemas.microsoft.com/office/powerpoint/2010/main" val="18351305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Blank Slide with Copyr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17416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FBBD96C3-68ED-4D07-8E41-BA1FDB5DFE03}"/>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Agenda</a:t>
            </a:r>
          </a:p>
        </p:txBody>
      </p:sp>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802653" y="1901127"/>
            <a:ext cx="10585275" cy="3956751"/>
          </a:xfrm>
          <a:prstGeom prst="rect">
            <a:avLst/>
          </a:prstGeom>
        </p:spPr>
        <p:txBody>
          <a:bodyPr/>
          <a:lstStyle>
            <a:lvl1pPr marL="360000" indent="-468000">
              <a:buFont typeface="+mj-lt"/>
              <a:buAutoNum type="arabicPeriod"/>
              <a:defRPr sz="2000">
                <a:solidFill>
                  <a:schemeClr val="bg2">
                    <a:lumMod val="10000"/>
                  </a:schemeClr>
                </a:solidFill>
                <a:latin typeface="Arial" panose="020B0604020202020204" pitchFamily="34" charset="0"/>
                <a:cs typeface="Arial" panose="020B0604020202020204" pitchFamily="34" charset="0"/>
              </a:defRPr>
            </a:lvl1pPr>
            <a:lvl2pPr marL="800100" indent="-342900">
              <a:buFont typeface="+mj-lt"/>
              <a:buAutoNum type="arabicPeriod"/>
              <a:defRPr sz="1800"/>
            </a:lvl2pPr>
            <a:lvl3pPr marL="1257300" indent="-342900">
              <a:buFont typeface="+mj-lt"/>
              <a:buAutoNum type="arabicPeriod"/>
              <a:defRPr sz="1600"/>
            </a:lvl3pPr>
            <a:lvl4pPr marL="1714500" indent="-342900">
              <a:buFont typeface="+mj-lt"/>
              <a:buAutoNum type="arabicPeriod"/>
              <a:defRPr sz="1400"/>
            </a:lvl4pPr>
            <a:lvl5pPr marL="2171700" indent="-342900">
              <a:buFont typeface="+mj-lt"/>
              <a:buAutoNum type="arabicPeriod"/>
              <a:defRPr sz="1400"/>
            </a:lvl5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p:txBody>
      </p:sp>
    </p:spTree>
    <p:extLst>
      <p:ext uri="{BB962C8B-B14F-4D97-AF65-F5344CB8AC3E}">
        <p14:creationId xmlns:p14="http://schemas.microsoft.com/office/powerpoint/2010/main" val="1834057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and Text">
    <p:spTree>
      <p:nvGrpSpPr>
        <p:cNvPr id="1" name=""/>
        <p:cNvGrpSpPr/>
        <p:nvPr/>
      </p:nvGrpSpPr>
      <p:grpSpPr>
        <a:xfrm>
          <a:off x="0" y="0"/>
          <a:ext cx="0" cy="0"/>
          <a:chOff x="0" y="0"/>
          <a:chExt cx="0" cy="0"/>
        </a:xfrm>
      </p:grpSpPr>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803360" y="1901127"/>
            <a:ext cx="10567005" cy="3956751"/>
          </a:xfrm>
          <a:prstGeom prst="rect">
            <a:avLst/>
          </a:prstGeom>
        </p:spPr>
        <p:txBody>
          <a:bodyPr/>
          <a:lstStyle>
            <a:lvl1pPr marL="3600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2pPr>
            <a:lvl3pPr marL="12573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3pPr>
            <a:lvl4pPr marL="17145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4pPr>
            <a:lvl5pPr marL="2171700" indent="-468000">
              <a:spcBef>
                <a:spcPts val="1000"/>
              </a:spcBef>
              <a:buFont typeface="Arial" panose="020B0604020202020204" pitchFamily="34" charset="0"/>
              <a:buChar char="•"/>
              <a:defRPr sz="2000">
                <a:solidFill>
                  <a:schemeClr val="bg2">
                    <a:lumMod val="10000"/>
                  </a:schemeClr>
                </a:solidFill>
                <a:latin typeface="Arial" panose="020B0604020202020204" pitchFamily="34" charset="0"/>
                <a:cs typeface="Arial" panose="020B0604020202020204" pitchFamily="34" charset="0"/>
              </a:defRPr>
            </a:lvl5pPr>
            <a:lvl6pPr>
              <a:spcBef>
                <a:spcPts val="1000"/>
              </a:spcBef>
              <a:defRPr sz="2000"/>
            </a:lvl6pPr>
          </a:lstStyle>
          <a:p>
            <a:pPr lvl="0"/>
            <a:r>
              <a:rPr lang="pt-BR" dirty="0" err="1"/>
              <a:t>Insert</a:t>
            </a:r>
            <a:r>
              <a:rPr lang="pt-BR" dirty="0"/>
              <a:t> </a:t>
            </a:r>
            <a:r>
              <a:rPr lang="pt-BR" dirty="0" err="1"/>
              <a:t>bullet</a:t>
            </a:r>
            <a:endParaRPr lang="pt-BR" dirty="0"/>
          </a:p>
          <a:p>
            <a:pPr lvl="1"/>
            <a:r>
              <a:rPr lang="pt-BR" dirty="0" err="1"/>
              <a:t>Insert</a:t>
            </a:r>
            <a:r>
              <a:rPr lang="pt-BR" dirty="0"/>
              <a:t> </a:t>
            </a:r>
            <a:r>
              <a:rPr lang="pt-BR" dirty="0" err="1"/>
              <a:t>bullet</a:t>
            </a:r>
            <a:endParaRPr lang="pt-BR" dirty="0"/>
          </a:p>
          <a:p>
            <a:pPr lvl="2"/>
            <a:r>
              <a:rPr lang="pt-BR" dirty="0" err="1"/>
              <a:t>Insert</a:t>
            </a:r>
            <a:r>
              <a:rPr lang="pt-BR" dirty="0"/>
              <a:t> </a:t>
            </a:r>
            <a:r>
              <a:rPr lang="pt-BR" dirty="0" err="1"/>
              <a:t>bullet</a:t>
            </a:r>
            <a:endParaRPr lang="pt-BR" dirty="0"/>
          </a:p>
          <a:p>
            <a:pPr lvl="3"/>
            <a:r>
              <a:rPr lang="pt-BR" dirty="0" err="1"/>
              <a:t>Insert</a:t>
            </a:r>
            <a:r>
              <a:rPr lang="pt-BR" dirty="0"/>
              <a:t> </a:t>
            </a:r>
            <a:r>
              <a:rPr lang="pt-BR" dirty="0" err="1"/>
              <a:t>bullet</a:t>
            </a:r>
            <a:endParaRPr lang="pt-BR" dirty="0"/>
          </a:p>
          <a:p>
            <a:pPr lvl="4"/>
            <a:r>
              <a:rPr lang="pt-BR" dirty="0" err="1"/>
              <a:t>Insert</a:t>
            </a:r>
            <a:r>
              <a:rPr lang="pt-BR" dirty="0"/>
              <a:t> </a:t>
            </a:r>
            <a:r>
              <a:rPr lang="pt-BR" dirty="0" err="1"/>
              <a:t>bullet</a:t>
            </a:r>
            <a:endParaRPr lang="pt-BR" dirty="0"/>
          </a:p>
        </p:txBody>
      </p:sp>
      <p:sp>
        <p:nvSpPr>
          <p:cNvPr id="4" name="Título 4">
            <a:extLst>
              <a:ext uri="{FF2B5EF4-FFF2-40B4-BE49-F238E27FC236}">
                <a16:creationId xmlns:a16="http://schemas.microsoft.com/office/drawing/2014/main" id="{442C9F9D-DC22-4F4C-AAC9-93C632BDBAF3}"/>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337372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sp>
        <p:nvSpPr>
          <p:cNvPr id="3" name="Espaço Reservado para Texto 2">
            <a:extLst>
              <a:ext uri="{FF2B5EF4-FFF2-40B4-BE49-F238E27FC236}">
                <a16:creationId xmlns:a16="http://schemas.microsoft.com/office/drawing/2014/main" id="{EB37C9A0-73AC-47B4-9AB9-EDA3DD897F05}"/>
              </a:ext>
            </a:extLst>
          </p:cNvPr>
          <p:cNvSpPr>
            <a:spLocks noGrp="1"/>
          </p:cNvSpPr>
          <p:nvPr>
            <p:ph type="body" sz="quarter" idx="11" hasCustomPrompt="1"/>
          </p:nvPr>
        </p:nvSpPr>
        <p:spPr>
          <a:xfrm>
            <a:off x="798340" y="1901127"/>
            <a:ext cx="10585277" cy="3956751"/>
          </a:xfrm>
          <a:prstGeom prst="rect">
            <a:avLst/>
          </a:prstGeom>
        </p:spPr>
        <p:txBody>
          <a:bodyPr/>
          <a:lstStyle>
            <a:lvl1pPr marL="0" indent="0">
              <a:spcBef>
                <a:spcPts val="1000"/>
              </a:spcBef>
              <a:buFont typeface="Arial" panose="020B0604020202020204" pitchFamily="34" charset="0"/>
              <a:buNone/>
              <a:defRPr sz="20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sp>
        <p:nvSpPr>
          <p:cNvPr id="4" name="Título 4">
            <a:extLst>
              <a:ext uri="{FF2B5EF4-FFF2-40B4-BE49-F238E27FC236}">
                <a16:creationId xmlns:a16="http://schemas.microsoft.com/office/drawing/2014/main" id="{36176CFF-BDB3-C34C-B03C-5CBCFF2D5A15}"/>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12901736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B5995986-4CF2-4369-B628-05AFAF304F3A}"/>
              </a:ext>
            </a:extLst>
          </p:cNvPr>
          <p:cNvSpPr>
            <a:spLocks noGrp="1"/>
          </p:cNvSpPr>
          <p:nvPr>
            <p:ph sz="quarter" idx="15" hasCustomPrompt="1"/>
          </p:nvPr>
        </p:nvSpPr>
        <p:spPr>
          <a:xfrm>
            <a:off x="813549" y="1869957"/>
            <a:ext cx="5210010" cy="3886200"/>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
        <p:nvSpPr>
          <p:cNvPr id="10" name="Espaço Reservado para Conteúdo 2">
            <a:extLst>
              <a:ext uri="{FF2B5EF4-FFF2-40B4-BE49-F238E27FC236}">
                <a16:creationId xmlns:a16="http://schemas.microsoft.com/office/drawing/2014/main" id="{592A8EBC-996C-4A2E-B394-43E76C2DA010}"/>
              </a:ext>
            </a:extLst>
          </p:cNvPr>
          <p:cNvSpPr>
            <a:spLocks noGrp="1"/>
          </p:cNvSpPr>
          <p:nvPr>
            <p:ph sz="quarter" idx="16" hasCustomPrompt="1"/>
          </p:nvPr>
        </p:nvSpPr>
        <p:spPr>
          <a:xfrm>
            <a:off x="6178628" y="1869957"/>
            <a:ext cx="5210010" cy="3886200"/>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
        <p:nvSpPr>
          <p:cNvPr id="5" name="Título 4">
            <a:extLst>
              <a:ext uri="{FF2B5EF4-FFF2-40B4-BE49-F238E27FC236}">
                <a16:creationId xmlns:a16="http://schemas.microsoft.com/office/drawing/2014/main" id="{3F9C80B4-B21F-874D-9691-94A396499FFF}"/>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40134222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wo Content with Title">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F5E12398-DCE7-481C-BDC8-F69948E566F0}"/>
              </a:ext>
            </a:extLst>
          </p:cNvPr>
          <p:cNvSpPr>
            <a:spLocks noGrp="1"/>
          </p:cNvSpPr>
          <p:nvPr>
            <p:ph type="body" sz="quarter" idx="17" hasCustomPrompt="1"/>
          </p:nvPr>
        </p:nvSpPr>
        <p:spPr>
          <a:xfrm>
            <a:off x="815459" y="1822326"/>
            <a:ext cx="5208100" cy="476344"/>
          </a:xfrm>
          <a:prstGeom prst="rect">
            <a:avLst/>
          </a:prstGeom>
        </p:spPr>
        <p:txBody>
          <a:bodyPr/>
          <a:lstStyle>
            <a:lvl1pPr marL="0" indent="0" algn="ctr">
              <a:buNone/>
              <a:defRPr>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11" name="Espaço Reservado para Texto 3">
            <a:extLst>
              <a:ext uri="{FF2B5EF4-FFF2-40B4-BE49-F238E27FC236}">
                <a16:creationId xmlns:a16="http://schemas.microsoft.com/office/drawing/2014/main" id="{3FAF2882-948E-4473-A5F6-DE83DB5B50B3}"/>
              </a:ext>
            </a:extLst>
          </p:cNvPr>
          <p:cNvSpPr>
            <a:spLocks noGrp="1"/>
          </p:cNvSpPr>
          <p:nvPr>
            <p:ph type="body" sz="quarter" idx="18" hasCustomPrompt="1"/>
          </p:nvPr>
        </p:nvSpPr>
        <p:spPr>
          <a:xfrm>
            <a:off x="6184749" y="1822326"/>
            <a:ext cx="5191792" cy="476344"/>
          </a:xfrm>
          <a:prstGeom prst="rect">
            <a:avLst/>
          </a:prstGeom>
        </p:spPr>
        <p:txBody>
          <a:bodyPr/>
          <a:lstStyle>
            <a:lvl1pPr marL="0" indent="0" algn="ctr">
              <a:buNone/>
              <a:defRPr>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7" name="Título 4">
            <a:extLst>
              <a:ext uri="{FF2B5EF4-FFF2-40B4-BE49-F238E27FC236}">
                <a16:creationId xmlns:a16="http://schemas.microsoft.com/office/drawing/2014/main" id="{1658BF68-F0B8-5E41-8BCE-96E109585BDC}"/>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
        <p:nvSpPr>
          <p:cNvPr id="8" name="Espaço Reservado para Conteúdo 2">
            <a:extLst>
              <a:ext uri="{FF2B5EF4-FFF2-40B4-BE49-F238E27FC236}">
                <a16:creationId xmlns:a16="http://schemas.microsoft.com/office/drawing/2014/main" id="{06D7E4EA-2393-CA47-8F82-7C599C820F28}"/>
              </a:ext>
            </a:extLst>
          </p:cNvPr>
          <p:cNvSpPr>
            <a:spLocks noGrp="1"/>
          </p:cNvSpPr>
          <p:nvPr>
            <p:ph sz="quarter" idx="15" hasCustomPrompt="1"/>
          </p:nvPr>
        </p:nvSpPr>
        <p:spPr>
          <a:xfrm>
            <a:off x="813549" y="2511273"/>
            <a:ext cx="5210010" cy="3244884"/>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
        <p:nvSpPr>
          <p:cNvPr id="10" name="Espaço Reservado para Conteúdo 2">
            <a:extLst>
              <a:ext uri="{FF2B5EF4-FFF2-40B4-BE49-F238E27FC236}">
                <a16:creationId xmlns:a16="http://schemas.microsoft.com/office/drawing/2014/main" id="{794EEA87-EA2F-5749-9696-F72C9A543CDA}"/>
              </a:ext>
            </a:extLst>
          </p:cNvPr>
          <p:cNvSpPr>
            <a:spLocks noGrp="1"/>
          </p:cNvSpPr>
          <p:nvPr>
            <p:ph sz="quarter" idx="16" hasCustomPrompt="1"/>
          </p:nvPr>
        </p:nvSpPr>
        <p:spPr>
          <a:xfrm>
            <a:off x="6178628" y="2511273"/>
            <a:ext cx="5210010" cy="3244884"/>
          </a:xfrm>
          <a:prstGeom prst="rect">
            <a:avLst/>
          </a:prstGeom>
        </p:spPr>
        <p:txBody>
          <a:bodyPr/>
          <a:lstStyle>
            <a:lvl1pPr>
              <a:spcBef>
                <a:spcPts val="1400"/>
              </a:spcBef>
              <a:defRPr sz="20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spTree>
    <p:extLst>
      <p:ext uri="{BB962C8B-B14F-4D97-AF65-F5344CB8AC3E}">
        <p14:creationId xmlns:p14="http://schemas.microsoft.com/office/powerpoint/2010/main" val="39050102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wo Content with Title">
    <p:spTree>
      <p:nvGrpSpPr>
        <p:cNvPr id="1" name=""/>
        <p:cNvGrpSpPr/>
        <p:nvPr/>
      </p:nvGrpSpPr>
      <p:grpSpPr>
        <a:xfrm>
          <a:off x="0" y="0"/>
          <a:ext cx="0" cy="0"/>
          <a:chOff x="0" y="0"/>
          <a:chExt cx="0" cy="0"/>
        </a:xfrm>
      </p:grpSpPr>
      <p:sp>
        <p:nvSpPr>
          <p:cNvPr id="4" name="Espaço Reservado para Texto 3">
            <a:extLst>
              <a:ext uri="{FF2B5EF4-FFF2-40B4-BE49-F238E27FC236}">
                <a16:creationId xmlns:a16="http://schemas.microsoft.com/office/drawing/2014/main" id="{F5E12398-DCE7-481C-BDC8-F69948E566F0}"/>
              </a:ext>
            </a:extLst>
          </p:cNvPr>
          <p:cNvSpPr>
            <a:spLocks noGrp="1"/>
          </p:cNvSpPr>
          <p:nvPr>
            <p:ph type="body" sz="quarter" idx="17" hasCustomPrompt="1"/>
          </p:nvPr>
        </p:nvSpPr>
        <p:spPr>
          <a:xfrm>
            <a:off x="2676668" y="2078052"/>
            <a:ext cx="2994321"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12" name="Espaço Reservado para Conteúdo 2">
            <a:extLst>
              <a:ext uri="{FF2B5EF4-FFF2-40B4-BE49-F238E27FC236}">
                <a16:creationId xmlns:a16="http://schemas.microsoft.com/office/drawing/2014/main" id="{641FA0D4-6610-F646-8936-8D376F44CEB1}"/>
              </a:ext>
            </a:extLst>
          </p:cNvPr>
          <p:cNvSpPr>
            <a:spLocks noGrp="1"/>
          </p:cNvSpPr>
          <p:nvPr>
            <p:ph sz="quarter" idx="15" hasCustomPrompt="1"/>
          </p:nvPr>
        </p:nvSpPr>
        <p:spPr>
          <a:xfrm>
            <a:off x="2676668" y="2643159"/>
            <a:ext cx="2994321"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5" name="Bildobjekt 4">
            <a:extLst>
              <a:ext uri="{FF2B5EF4-FFF2-40B4-BE49-F238E27FC236}">
                <a16:creationId xmlns:a16="http://schemas.microsoft.com/office/drawing/2014/main" id="{9C42B60D-F98B-8D40-BB42-2A83133223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3361" y="2056809"/>
            <a:ext cx="1733822" cy="1500758"/>
          </a:xfrm>
          <a:prstGeom prst="rect">
            <a:avLst/>
          </a:prstGeom>
        </p:spPr>
      </p:pic>
      <p:sp>
        <p:nvSpPr>
          <p:cNvPr id="18" name="Espaço Reservado para Texto 3">
            <a:extLst>
              <a:ext uri="{FF2B5EF4-FFF2-40B4-BE49-F238E27FC236}">
                <a16:creationId xmlns:a16="http://schemas.microsoft.com/office/drawing/2014/main" id="{7BE1C0BE-9227-9243-B301-824E088B4481}"/>
              </a:ext>
            </a:extLst>
          </p:cNvPr>
          <p:cNvSpPr>
            <a:spLocks noGrp="1"/>
          </p:cNvSpPr>
          <p:nvPr>
            <p:ph type="body" sz="quarter" idx="18" hasCustomPrompt="1"/>
          </p:nvPr>
        </p:nvSpPr>
        <p:spPr>
          <a:xfrm>
            <a:off x="8394317" y="2078052"/>
            <a:ext cx="2994321"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19" name="Espaço Reservado para Conteúdo 2">
            <a:extLst>
              <a:ext uri="{FF2B5EF4-FFF2-40B4-BE49-F238E27FC236}">
                <a16:creationId xmlns:a16="http://schemas.microsoft.com/office/drawing/2014/main" id="{54E00645-45A0-A048-B70D-C01934DC383F}"/>
              </a:ext>
            </a:extLst>
          </p:cNvPr>
          <p:cNvSpPr>
            <a:spLocks noGrp="1"/>
          </p:cNvSpPr>
          <p:nvPr>
            <p:ph sz="quarter" idx="19" hasCustomPrompt="1"/>
          </p:nvPr>
        </p:nvSpPr>
        <p:spPr>
          <a:xfrm>
            <a:off x="8394317" y="2643159"/>
            <a:ext cx="2994321"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20" name="Bildobjekt 19">
            <a:extLst>
              <a:ext uri="{FF2B5EF4-FFF2-40B4-BE49-F238E27FC236}">
                <a16:creationId xmlns:a16="http://schemas.microsoft.com/office/drawing/2014/main" id="{4D9C3F87-649B-CD44-9262-7423D917726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6637542" y="2056809"/>
            <a:ext cx="1500758" cy="1500758"/>
          </a:xfrm>
          <a:prstGeom prst="rect">
            <a:avLst/>
          </a:prstGeom>
        </p:spPr>
      </p:pic>
      <p:sp>
        <p:nvSpPr>
          <p:cNvPr id="25" name="Espaço Reservado para Texto 3">
            <a:extLst>
              <a:ext uri="{FF2B5EF4-FFF2-40B4-BE49-F238E27FC236}">
                <a16:creationId xmlns:a16="http://schemas.microsoft.com/office/drawing/2014/main" id="{AEA2D2EF-D477-ED45-B112-F8D609FE72B2}"/>
              </a:ext>
            </a:extLst>
          </p:cNvPr>
          <p:cNvSpPr>
            <a:spLocks noGrp="1"/>
          </p:cNvSpPr>
          <p:nvPr>
            <p:ph type="body" sz="quarter" idx="20" hasCustomPrompt="1"/>
          </p:nvPr>
        </p:nvSpPr>
        <p:spPr>
          <a:xfrm>
            <a:off x="2676668" y="4294310"/>
            <a:ext cx="2994321"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26" name="Espaço Reservado para Conteúdo 2">
            <a:extLst>
              <a:ext uri="{FF2B5EF4-FFF2-40B4-BE49-F238E27FC236}">
                <a16:creationId xmlns:a16="http://schemas.microsoft.com/office/drawing/2014/main" id="{3354112B-38B2-DE4C-ADC1-18698734B7D2}"/>
              </a:ext>
            </a:extLst>
          </p:cNvPr>
          <p:cNvSpPr>
            <a:spLocks noGrp="1"/>
          </p:cNvSpPr>
          <p:nvPr>
            <p:ph sz="quarter" idx="21" hasCustomPrompt="1"/>
          </p:nvPr>
        </p:nvSpPr>
        <p:spPr>
          <a:xfrm>
            <a:off x="2676668" y="4859417"/>
            <a:ext cx="2994321"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27" name="Bildobjekt 26">
            <a:extLst>
              <a:ext uri="{FF2B5EF4-FFF2-40B4-BE49-F238E27FC236}">
                <a16:creationId xmlns:a16="http://schemas.microsoft.com/office/drawing/2014/main" id="{B1B105AA-D198-444E-A9C9-12CE6E8A5E84}"/>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1230167" y="4273067"/>
            <a:ext cx="880209" cy="1500758"/>
          </a:xfrm>
          <a:prstGeom prst="rect">
            <a:avLst/>
          </a:prstGeom>
        </p:spPr>
      </p:pic>
      <p:sp>
        <p:nvSpPr>
          <p:cNvPr id="28" name="Espaço Reservado para Texto 3">
            <a:extLst>
              <a:ext uri="{FF2B5EF4-FFF2-40B4-BE49-F238E27FC236}">
                <a16:creationId xmlns:a16="http://schemas.microsoft.com/office/drawing/2014/main" id="{D5FF4B9D-16C5-4E42-ACB1-C62FADDA4AA7}"/>
              </a:ext>
            </a:extLst>
          </p:cNvPr>
          <p:cNvSpPr>
            <a:spLocks noGrp="1"/>
          </p:cNvSpPr>
          <p:nvPr>
            <p:ph type="body" sz="quarter" idx="22" hasCustomPrompt="1"/>
          </p:nvPr>
        </p:nvSpPr>
        <p:spPr>
          <a:xfrm>
            <a:off x="8394317" y="4294310"/>
            <a:ext cx="2994321" cy="369332"/>
          </a:xfrm>
          <a:prstGeom prst="rect">
            <a:avLst/>
          </a:prstGeom>
        </p:spPr>
        <p:txBody>
          <a:bodyPr/>
          <a:lstStyle>
            <a:lvl1pPr marL="0" indent="0" algn="l">
              <a:buNone/>
              <a:defRPr sz="2400">
                <a:solidFill>
                  <a:schemeClr val="bg2">
                    <a:lumMod val="10000"/>
                  </a:schemeClr>
                </a:solidFill>
                <a:latin typeface="Arial" panose="020B0604020202020204" pitchFamily="34" charset="0"/>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pt-BR" dirty="0" err="1"/>
              <a:t>Title</a:t>
            </a:r>
            <a:endParaRPr lang="pt-BR" dirty="0"/>
          </a:p>
        </p:txBody>
      </p:sp>
      <p:sp>
        <p:nvSpPr>
          <p:cNvPr id="29" name="Espaço Reservado para Conteúdo 2">
            <a:extLst>
              <a:ext uri="{FF2B5EF4-FFF2-40B4-BE49-F238E27FC236}">
                <a16:creationId xmlns:a16="http://schemas.microsoft.com/office/drawing/2014/main" id="{63914EF0-6172-3648-B89E-B22AEECC737D}"/>
              </a:ext>
            </a:extLst>
          </p:cNvPr>
          <p:cNvSpPr>
            <a:spLocks noGrp="1"/>
          </p:cNvSpPr>
          <p:nvPr>
            <p:ph sz="quarter" idx="23" hasCustomPrompt="1"/>
          </p:nvPr>
        </p:nvSpPr>
        <p:spPr>
          <a:xfrm>
            <a:off x="8394317" y="4859417"/>
            <a:ext cx="2994321" cy="914408"/>
          </a:xfrm>
          <a:prstGeom prst="rect">
            <a:avLst/>
          </a:prstGeom>
        </p:spPr>
        <p:txBody>
          <a:bodyPr/>
          <a:lstStyle>
            <a:lvl1pPr>
              <a:spcBef>
                <a:spcPts val="1400"/>
              </a:spcBef>
              <a:defRPr sz="1600">
                <a:solidFill>
                  <a:schemeClr val="bg2">
                    <a:lumMod val="10000"/>
                  </a:schemeClr>
                </a:solidFill>
                <a:latin typeface="Arial" panose="020B0604020202020204" pitchFamily="34" charset="0"/>
                <a:cs typeface="Arial" panose="020B0604020202020204" pitchFamily="34" charset="0"/>
              </a:defRPr>
            </a:lvl1pPr>
            <a:lvl2pPr>
              <a:defRPr sz="2000"/>
            </a:lvl2pPr>
            <a:lvl3pPr>
              <a:defRPr sz="2000"/>
            </a:lvl3pPr>
            <a:lvl4pPr>
              <a:defRPr sz="2000"/>
            </a:lvl4pPr>
            <a:lvl5pPr>
              <a:defRPr sz="2000"/>
            </a:lvl5pPr>
          </a:lstStyle>
          <a:p>
            <a:pPr lvl="0"/>
            <a:r>
              <a:rPr lang="pt-BR" dirty="0"/>
              <a:t>Click to </a:t>
            </a:r>
            <a:r>
              <a:rPr lang="pt-BR" dirty="0" err="1"/>
              <a:t>add</a:t>
            </a:r>
            <a:r>
              <a:rPr lang="pt-BR" dirty="0"/>
              <a:t> </a:t>
            </a:r>
            <a:r>
              <a:rPr lang="pt-BR" dirty="0" err="1"/>
              <a:t>content</a:t>
            </a:r>
            <a:endParaRPr lang="pt-BR" dirty="0"/>
          </a:p>
        </p:txBody>
      </p:sp>
      <p:pic>
        <p:nvPicPr>
          <p:cNvPr id="30" name="Bildobjekt 29">
            <a:extLst>
              <a:ext uri="{FF2B5EF4-FFF2-40B4-BE49-F238E27FC236}">
                <a16:creationId xmlns:a16="http://schemas.microsoft.com/office/drawing/2014/main" id="{633248B8-AA2F-E142-8379-59BF4978296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6638909" y="4273067"/>
            <a:ext cx="1498024" cy="1500758"/>
          </a:xfrm>
          <a:prstGeom prst="rect">
            <a:avLst/>
          </a:prstGeom>
        </p:spPr>
      </p:pic>
      <p:sp>
        <p:nvSpPr>
          <p:cNvPr id="15" name="Título 4">
            <a:extLst>
              <a:ext uri="{FF2B5EF4-FFF2-40B4-BE49-F238E27FC236}">
                <a16:creationId xmlns:a16="http://schemas.microsoft.com/office/drawing/2014/main" id="{772788F0-5C8B-1547-BADA-59D6DD823552}"/>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18186092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Blank Slide with Title">
    <p:spTree>
      <p:nvGrpSpPr>
        <p:cNvPr id="1" name=""/>
        <p:cNvGrpSpPr/>
        <p:nvPr/>
      </p:nvGrpSpPr>
      <p:grpSpPr>
        <a:xfrm>
          <a:off x="0" y="0"/>
          <a:ext cx="0" cy="0"/>
          <a:chOff x="0" y="0"/>
          <a:chExt cx="0" cy="0"/>
        </a:xfrm>
      </p:grpSpPr>
      <p:sp>
        <p:nvSpPr>
          <p:cNvPr id="3" name="Título 4">
            <a:extLst>
              <a:ext uri="{FF2B5EF4-FFF2-40B4-BE49-F238E27FC236}">
                <a16:creationId xmlns:a16="http://schemas.microsoft.com/office/drawing/2014/main" id="{DDB16B32-1252-1449-BAE6-EE5705015C26}"/>
              </a:ext>
            </a:extLst>
          </p:cNvPr>
          <p:cNvSpPr>
            <a:spLocks noGrp="1"/>
          </p:cNvSpPr>
          <p:nvPr>
            <p:ph type="title" hasCustomPrompt="1"/>
          </p:nvPr>
        </p:nvSpPr>
        <p:spPr>
          <a:xfrm>
            <a:off x="803361" y="1000122"/>
            <a:ext cx="10585277" cy="609601"/>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to </a:t>
            </a:r>
            <a:r>
              <a:rPr lang="pt-BR" dirty="0" err="1"/>
              <a:t>add</a:t>
            </a:r>
            <a:r>
              <a:rPr lang="pt-BR" dirty="0"/>
              <a:t> </a:t>
            </a:r>
            <a:r>
              <a:rPr lang="pt-BR" dirty="0" err="1"/>
              <a:t>title</a:t>
            </a:r>
            <a:endParaRPr lang="pt-BR" dirty="0"/>
          </a:p>
        </p:txBody>
      </p:sp>
    </p:spTree>
    <p:extLst>
      <p:ext uri="{BB962C8B-B14F-4D97-AF65-F5344CB8AC3E}">
        <p14:creationId xmlns:p14="http://schemas.microsoft.com/office/powerpoint/2010/main" val="19955598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Blank Slide with Copyrigh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37643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Section Cover - Blue">
    <p:bg>
      <p:bgPr>
        <a:solidFill>
          <a:schemeClr val="bg1"/>
        </a:solidFill>
        <a:effectLst/>
      </p:bgPr>
    </p:bg>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rgbClr val="000000"/>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12" name="Rektangel 11">
            <a:extLst>
              <a:ext uri="{FF2B5EF4-FFF2-40B4-BE49-F238E27FC236}">
                <a16:creationId xmlns:a16="http://schemas.microsoft.com/office/drawing/2014/main" id="{57DEA0E3-4157-6C4A-9DC9-C6D7E85ABCC9}"/>
              </a:ext>
            </a:extLst>
          </p:cNvPr>
          <p:cNvSpPr/>
          <p:nvPr userDrawn="1"/>
        </p:nvSpPr>
        <p:spPr>
          <a:xfrm>
            <a:off x="8299938" y="-11120"/>
            <a:ext cx="3906050" cy="686912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Espaço Reservado para Texto 2">
            <a:extLst>
              <a:ext uri="{FF2B5EF4-FFF2-40B4-BE49-F238E27FC236}">
                <a16:creationId xmlns:a16="http://schemas.microsoft.com/office/drawing/2014/main" id="{92B6C0DA-2261-F348-A0B2-6205E93841D7}"/>
              </a:ext>
            </a:extLst>
          </p:cNvPr>
          <p:cNvSpPr>
            <a:spLocks noGrp="1"/>
          </p:cNvSpPr>
          <p:nvPr>
            <p:ph type="body" sz="quarter" idx="11" hasCustomPrompt="1"/>
          </p:nvPr>
        </p:nvSpPr>
        <p:spPr>
          <a:xfrm>
            <a:off x="8843954" y="1760138"/>
            <a:ext cx="2954216" cy="3956751"/>
          </a:xfrm>
          <a:prstGeom prst="rect">
            <a:avLst/>
          </a:prstGeom>
        </p:spPr>
        <p:txBody>
          <a:bodyPr/>
          <a:lstStyle>
            <a:lvl1pPr marL="0" indent="0">
              <a:spcBef>
                <a:spcPts val="1000"/>
              </a:spcBef>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11" name="Bildobjekt 10">
            <a:extLst>
              <a:ext uri="{FF2B5EF4-FFF2-40B4-BE49-F238E27FC236}">
                <a16:creationId xmlns:a16="http://schemas.microsoft.com/office/drawing/2014/main" id="{50DE8D9A-D8ED-B04E-BD93-37C67CF199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7521" y="-15874"/>
            <a:ext cx="819410" cy="819410"/>
          </a:xfrm>
          <a:prstGeom prst="rect">
            <a:avLst/>
          </a:prstGeom>
        </p:spPr>
      </p:pic>
      <p:sp>
        <p:nvSpPr>
          <p:cNvPr id="18" name="Rektangel 17">
            <a:extLst>
              <a:ext uri="{FF2B5EF4-FFF2-40B4-BE49-F238E27FC236}">
                <a16:creationId xmlns:a16="http://schemas.microsoft.com/office/drawing/2014/main" id="{D2C9A289-A2FE-6D4B-BC51-6E28954243FF}"/>
              </a:ext>
            </a:extLst>
          </p:cNvPr>
          <p:cNvSpPr/>
          <p:nvPr userDrawn="1"/>
        </p:nvSpPr>
        <p:spPr>
          <a:xfrm>
            <a:off x="1644099" y="4223256"/>
            <a:ext cx="477534" cy="477534"/>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252600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Navy Blue Title">
    <p:bg>
      <p:bgPr>
        <a:solidFill>
          <a:srgbClr val="FF1628"/>
        </a:solidFill>
        <a:effectLst/>
      </p:bgPr>
    </p:bg>
    <p:spTree>
      <p:nvGrpSpPr>
        <p:cNvPr id="1" name=""/>
        <p:cNvGrpSpPr/>
        <p:nvPr/>
      </p:nvGrpSpPr>
      <p:grpSpPr>
        <a:xfrm>
          <a:off x="0" y="0"/>
          <a:ext cx="0" cy="0"/>
          <a:chOff x="0" y="0"/>
          <a:chExt cx="0" cy="0"/>
        </a:xfrm>
      </p:grpSpPr>
      <p:sp>
        <p:nvSpPr>
          <p:cNvPr id="10" name="Título 4">
            <a:extLst>
              <a:ext uri="{FF2B5EF4-FFF2-40B4-BE49-F238E27FC236}">
                <a16:creationId xmlns:a16="http://schemas.microsoft.com/office/drawing/2014/main" id="{90BC2ED6-74A2-4736-AA93-EC6C74142260}"/>
              </a:ext>
            </a:extLst>
          </p:cNvPr>
          <p:cNvSpPr>
            <a:spLocks noGrp="1"/>
          </p:cNvSpPr>
          <p:nvPr>
            <p:ph type="title" hasCustomPrompt="1"/>
          </p:nvPr>
        </p:nvSpPr>
        <p:spPr>
          <a:xfrm>
            <a:off x="805992" y="3340100"/>
            <a:ext cx="10580017" cy="1655746"/>
          </a:xfrm>
          <a:prstGeom prst="rect">
            <a:avLst/>
          </a:prstGeom>
        </p:spPr>
        <p:txBody>
          <a:bodyPr anchor="b"/>
          <a:lstStyle>
            <a:lvl1pPr algn="ctr">
              <a:defRPr sz="5400" b="0">
                <a:solidFill>
                  <a:schemeClr val="bg1"/>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9" name="Text Placeholder 18">
            <a:extLst>
              <a:ext uri="{FF2B5EF4-FFF2-40B4-BE49-F238E27FC236}">
                <a16:creationId xmlns:a16="http://schemas.microsoft.com/office/drawing/2014/main" id="{3CDF35FA-C1A7-4A31-89D2-B8F952934695}"/>
              </a:ext>
            </a:extLst>
          </p:cNvPr>
          <p:cNvSpPr>
            <a:spLocks noGrp="1"/>
          </p:cNvSpPr>
          <p:nvPr>
            <p:ph type="body" sz="quarter" idx="19" hasCustomPrompt="1"/>
          </p:nvPr>
        </p:nvSpPr>
        <p:spPr>
          <a:xfrm>
            <a:off x="805992" y="5137706"/>
            <a:ext cx="10580017" cy="701119"/>
          </a:xfrm>
          <a:prstGeom prst="rect">
            <a:avLst/>
          </a:prstGeom>
        </p:spPr>
        <p:txBody>
          <a:bodyPr lIns="0"/>
          <a:lstStyle>
            <a:lvl1pPr marL="0" indent="0" algn="ctr">
              <a:buNone/>
              <a:defRPr sz="20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add subtitle</a:t>
            </a:r>
          </a:p>
          <a:p>
            <a:pPr lvl="0"/>
            <a:r>
              <a:rPr lang="en-US" dirty="0"/>
              <a:t>and date</a:t>
            </a:r>
          </a:p>
        </p:txBody>
      </p:sp>
      <p:pic>
        <p:nvPicPr>
          <p:cNvPr id="3" name="Bildobjekt 2">
            <a:extLst>
              <a:ext uri="{FF2B5EF4-FFF2-40B4-BE49-F238E27FC236}">
                <a16:creationId xmlns:a16="http://schemas.microsoft.com/office/drawing/2014/main" id="{DE806192-AD62-664C-9B25-76A84466E3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21292" y="1131209"/>
            <a:ext cx="1949415" cy="1949415"/>
          </a:xfrm>
          <a:prstGeom prst="rect">
            <a:avLst/>
          </a:prstGeom>
        </p:spPr>
      </p:pic>
    </p:spTree>
    <p:extLst>
      <p:ext uri="{BB962C8B-B14F-4D97-AF65-F5344CB8AC3E}">
        <p14:creationId xmlns:p14="http://schemas.microsoft.com/office/powerpoint/2010/main" val="34022660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Section Cover - Blue">
    <p:bg>
      <p:bgPr>
        <a:solidFill>
          <a:schemeClr val="bg1"/>
        </a:solidFill>
        <a:effectLst/>
      </p:bgPr>
    </p:bg>
    <p:spTree>
      <p:nvGrpSpPr>
        <p:cNvPr id="1" name=""/>
        <p:cNvGrpSpPr/>
        <p:nvPr/>
      </p:nvGrpSpPr>
      <p:grpSpPr>
        <a:xfrm>
          <a:off x="0" y="0"/>
          <a:ext cx="0" cy="0"/>
          <a:chOff x="0" y="0"/>
          <a:chExt cx="0" cy="0"/>
        </a:xfrm>
      </p:grpSpPr>
      <p:pic>
        <p:nvPicPr>
          <p:cNvPr id="3" name="Bildobjekt 2" descr="En bild som visar person, inomhus, personer, matbord&#10;&#10;Automatiskt genererad beskrivning">
            <a:extLst>
              <a:ext uri="{FF2B5EF4-FFF2-40B4-BE49-F238E27FC236}">
                <a16:creationId xmlns:a16="http://schemas.microsoft.com/office/drawing/2014/main" id="{C8A9BA0E-0782-B54E-870E-36CF8B0847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5640" r="12429" b="325"/>
          <a:stretch/>
        </p:blipFill>
        <p:spPr>
          <a:xfrm>
            <a:off x="8298142" y="-1"/>
            <a:ext cx="3893858" cy="6858001"/>
          </a:xfrm>
          <a:prstGeom prst="rect">
            <a:avLst/>
          </a:prstGeom>
        </p:spPr>
      </p:pic>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rgbClr val="000000"/>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14" name="Espaço Reservado para Texto 2">
            <a:extLst>
              <a:ext uri="{FF2B5EF4-FFF2-40B4-BE49-F238E27FC236}">
                <a16:creationId xmlns:a16="http://schemas.microsoft.com/office/drawing/2014/main" id="{92B6C0DA-2261-F348-A0B2-6205E93841D7}"/>
              </a:ext>
            </a:extLst>
          </p:cNvPr>
          <p:cNvSpPr>
            <a:spLocks noGrp="1"/>
          </p:cNvSpPr>
          <p:nvPr>
            <p:ph type="body" sz="quarter" idx="11" hasCustomPrompt="1"/>
          </p:nvPr>
        </p:nvSpPr>
        <p:spPr>
          <a:xfrm>
            <a:off x="4529796" y="4223256"/>
            <a:ext cx="2954216" cy="2221021"/>
          </a:xfrm>
          <a:prstGeom prst="rect">
            <a:avLst/>
          </a:prstGeom>
        </p:spPr>
        <p:txBody>
          <a:bodyPr/>
          <a:lstStyle>
            <a:lvl1pPr marL="0" indent="0">
              <a:spcBef>
                <a:spcPts val="1000"/>
              </a:spcBef>
              <a:buFont typeface="Arial" panose="020B0604020202020204" pitchFamily="34" charset="0"/>
              <a:buNone/>
              <a:defRPr sz="1600">
                <a:solidFill>
                  <a:srgbClr val="000000"/>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11" name="Bildobjekt 10">
            <a:extLst>
              <a:ext uri="{FF2B5EF4-FFF2-40B4-BE49-F238E27FC236}">
                <a16:creationId xmlns:a16="http://schemas.microsoft.com/office/drawing/2014/main" id="{50DE8D9A-D8ED-B04E-BD93-37C67CF199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7521" y="-15874"/>
            <a:ext cx="819410" cy="819410"/>
          </a:xfrm>
          <a:prstGeom prst="rect">
            <a:avLst/>
          </a:prstGeom>
        </p:spPr>
      </p:pic>
      <p:sp>
        <p:nvSpPr>
          <p:cNvPr id="18" name="Rektangel 17">
            <a:extLst>
              <a:ext uri="{FF2B5EF4-FFF2-40B4-BE49-F238E27FC236}">
                <a16:creationId xmlns:a16="http://schemas.microsoft.com/office/drawing/2014/main" id="{D2C9A289-A2FE-6D4B-BC51-6E28954243FF}"/>
              </a:ext>
            </a:extLst>
          </p:cNvPr>
          <p:cNvSpPr/>
          <p:nvPr userDrawn="1"/>
        </p:nvSpPr>
        <p:spPr>
          <a:xfrm>
            <a:off x="1644099" y="4223256"/>
            <a:ext cx="477534" cy="477534"/>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687552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Section Cover - Blue">
    <p:bg>
      <p:bgPr>
        <a:solidFill>
          <a:srgbClr val="FF1628"/>
        </a:solidFill>
        <a:effectLst/>
      </p:bgPr>
    </p:bg>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chemeClr val="bg1"/>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12" name="Rektangel 11">
            <a:extLst>
              <a:ext uri="{FF2B5EF4-FFF2-40B4-BE49-F238E27FC236}">
                <a16:creationId xmlns:a16="http://schemas.microsoft.com/office/drawing/2014/main" id="{57DEA0E3-4157-6C4A-9DC9-C6D7E85ABCC9}"/>
              </a:ext>
            </a:extLst>
          </p:cNvPr>
          <p:cNvSpPr/>
          <p:nvPr userDrawn="1"/>
        </p:nvSpPr>
        <p:spPr>
          <a:xfrm>
            <a:off x="8299938" y="-11120"/>
            <a:ext cx="3906050" cy="6869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3" name="Bildobjekt 12" descr="En bild som visar text&#10;&#10;Automatiskt genererad beskrivning">
            <a:extLst>
              <a:ext uri="{FF2B5EF4-FFF2-40B4-BE49-F238E27FC236}">
                <a16:creationId xmlns:a16="http://schemas.microsoft.com/office/drawing/2014/main" id="{8F04F879-1305-2A47-A41E-D7B3C5F6EB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14" name="Espaço Reservado para Texto 2">
            <a:extLst>
              <a:ext uri="{FF2B5EF4-FFF2-40B4-BE49-F238E27FC236}">
                <a16:creationId xmlns:a16="http://schemas.microsoft.com/office/drawing/2014/main" id="{92B6C0DA-2261-F348-A0B2-6205E93841D7}"/>
              </a:ext>
            </a:extLst>
          </p:cNvPr>
          <p:cNvSpPr>
            <a:spLocks noGrp="1"/>
          </p:cNvSpPr>
          <p:nvPr>
            <p:ph type="body" sz="quarter" idx="11" hasCustomPrompt="1"/>
          </p:nvPr>
        </p:nvSpPr>
        <p:spPr>
          <a:xfrm>
            <a:off x="8843954" y="1760138"/>
            <a:ext cx="2954216" cy="3956751"/>
          </a:xfrm>
          <a:prstGeom prst="rect">
            <a:avLst/>
          </a:prstGeom>
        </p:spPr>
        <p:txBody>
          <a:bodyPr/>
          <a:lstStyle>
            <a:lvl1pPr marL="0" indent="0">
              <a:spcBef>
                <a:spcPts val="1000"/>
              </a:spcBef>
              <a:buFont typeface="Arial" panose="020B0604020202020204" pitchFamily="34" charset="0"/>
              <a:buNone/>
              <a:defRPr sz="16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sp>
        <p:nvSpPr>
          <p:cNvPr id="18" name="Rektangel 17">
            <a:extLst>
              <a:ext uri="{FF2B5EF4-FFF2-40B4-BE49-F238E27FC236}">
                <a16:creationId xmlns:a16="http://schemas.microsoft.com/office/drawing/2014/main" id="{091FE904-3244-F047-8C7B-5B29439A00B0}"/>
              </a:ext>
            </a:extLst>
          </p:cNvPr>
          <p:cNvSpPr/>
          <p:nvPr userDrawn="1"/>
        </p:nvSpPr>
        <p:spPr>
          <a:xfrm>
            <a:off x="1644099" y="4223256"/>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7015E954-EECA-864D-AE22-78A6F9FAD4CE}"/>
              </a:ext>
            </a:extLst>
          </p:cNvPr>
          <p:cNvSpPr/>
          <p:nvPr userDrawn="1"/>
        </p:nvSpPr>
        <p:spPr>
          <a:xfrm>
            <a:off x="2600343"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3940286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Section Cover - Blue">
    <p:bg>
      <p:bgPr>
        <a:solidFill>
          <a:srgbClr val="FF1628"/>
        </a:solidFill>
        <a:effectLst/>
      </p:bgPr>
    </p:bg>
    <p:spTree>
      <p:nvGrpSpPr>
        <p:cNvPr id="1" name=""/>
        <p:cNvGrpSpPr/>
        <p:nvPr/>
      </p:nvGrpSpPr>
      <p:grpSpPr>
        <a:xfrm>
          <a:off x="0" y="0"/>
          <a:ext cx="0" cy="0"/>
          <a:chOff x="0" y="0"/>
          <a:chExt cx="0" cy="0"/>
        </a:xfrm>
      </p:grpSpPr>
      <p:pic>
        <p:nvPicPr>
          <p:cNvPr id="3" name="Bildobjekt 2">
            <a:extLst>
              <a:ext uri="{FF2B5EF4-FFF2-40B4-BE49-F238E27FC236}">
                <a16:creationId xmlns:a16="http://schemas.microsoft.com/office/drawing/2014/main" id="{C8A9BA0E-0782-B54E-870E-36CF8B0847E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0264" t="-115" r="21836" b="115"/>
          <a:stretch/>
        </p:blipFill>
        <p:spPr>
          <a:xfrm>
            <a:off x="8291148" y="-7937"/>
            <a:ext cx="3907846" cy="6873874"/>
          </a:xfrm>
          <a:prstGeom prst="rect">
            <a:avLst/>
          </a:prstGeom>
        </p:spPr>
      </p:pic>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chemeClr val="bg1"/>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14" name="Espaço Reservado para Texto 2">
            <a:extLst>
              <a:ext uri="{FF2B5EF4-FFF2-40B4-BE49-F238E27FC236}">
                <a16:creationId xmlns:a16="http://schemas.microsoft.com/office/drawing/2014/main" id="{92B6C0DA-2261-F348-A0B2-6205E93841D7}"/>
              </a:ext>
            </a:extLst>
          </p:cNvPr>
          <p:cNvSpPr>
            <a:spLocks noGrp="1"/>
          </p:cNvSpPr>
          <p:nvPr>
            <p:ph type="body" sz="quarter" idx="11" hasCustomPrompt="1"/>
          </p:nvPr>
        </p:nvSpPr>
        <p:spPr>
          <a:xfrm>
            <a:off x="4529796" y="4223256"/>
            <a:ext cx="2954216" cy="2221021"/>
          </a:xfrm>
          <a:prstGeom prst="rect">
            <a:avLst/>
          </a:prstGeom>
        </p:spPr>
        <p:txBody>
          <a:bodyPr/>
          <a:lstStyle>
            <a:lvl1pPr marL="0" indent="0">
              <a:spcBef>
                <a:spcPts val="1000"/>
              </a:spcBef>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11" name="Bildobjekt 10">
            <a:extLst>
              <a:ext uri="{FF2B5EF4-FFF2-40B4-BE49-F238E27FC236}">
                <a16:creationId xmlns:a16="http://schemas.microsoft.com/office/drawing/2014/main" id="{50DE8D9A-D8ED-B04E-BD93-37C67CF199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7521" y="-15874"/>
            <a:ext cx="819410" cy="819410"/>
          </a:xfrm>
          <a:prstGeom prst="rect">
            <a:avLst/>
          </a:prstGeom>
        </p:spPr>
      </p:pic>
      <p:sp>
        <p:nvSpPr>
          <p:cNvPr id="18" name="Rektangel 17">
            <a:extLst>
              <a:ext uri="{FF2B5EF4-FFF2-40B4-BE49-F238E27FC236}">
                <a16:creationId xmlns:a16="http://schemas.microsoft.com/office/drawing/2014/main" id="{D2C9A289-A2FE-6D4B-BC51-6E28954243FF}"/>
              </a:ext>
            </a:extLst>
          </p:cNvPr>
          <p:cNvSpPr/>
          <p:nvPr userDrawn="1"/>
        </p:nvSpPr>
        <p:spPr>
          <a:xfrm>
            <a:off x="1644099" y="4223256"/>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ektangel 6">
            <a:extLst>
              <a:ext uri="{FF2B5EF4-FFF2-40B4-BE49-F238E27FC236}">
                <a16:creationId xmlns:a16="http://schemas.microsoft.com/office/drawing/2014/main" id="{FCE1BDDB-7FB1-9447-A1B4-78C5AE0EB138}"/>
              </a:ext>
            </a:extLst>
          </p:cNvPr>
          <p:cNvSpPr/>
          <p:nvPr userDrawn="1"/>
        </p:nvSpPr>
        <p:spPr>
          <a:xfrm>
            <a:off x="2600343"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4028190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Section Cover - Blue">
    <p:bg>
      <p:bgPr>
        <a:solidFill>
          <a:srgbClr val="000000"/>
        </a:solidFill>
        <a:effectLst/>
      </p:bgPr>
    </p:bg>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chemeClr val="bg1"/>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9" name="Rektangel 8">
            <a:extLst>
              <a:ext uri="{FF2B5EF4-FFF2-40B4-BE49-F238E27FC236}">
                <a16:creationId xmlns:a16="http://schemas.microsoft.com/office/drawing/2014/main" id="{1252B6BF-FCDA-0540-B8F6-1C331842B746}"/>
              </a:ext>
            </a:extLst>
          </p:cNvPr>
          <p:cNvSpPr/>
          <p:nvPr userDrawn="1"/>
        </p:nvSpPr>
        <p:spPr>
          <a:xfrm>
            <a:off x="1644099" y="4223256"/>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7F128FD6-3537-A740-B00F-99218C45D021}"/>
              </a:ext>
            </a:extLst>
          </p:cNvPr>
          <p:cNvSpPr/>
          <p:nvPr userDrawn="1"/>
        </p:nvSpPr>
        <p:spPr>
          <a:xfrm>
            <a:off x="2600343"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Rektangel 11">
            <a:extLst>
              <a:ext uri="{FF2B5EF4-FFF2-40B4-BE49-F238E27FC236}">
                <a16:creationId xmlns:a16="http://schemas.microsoft.com/office/drawing/2014/main" id="{57DEA0E3-4157-6C4A-9DC9-C6D7E85ABCC9}"/>
              </a:ext>
            </a:extLst>
          </p:cNvPr>
          <p:cNvSpPr/>
          <p:nvPr userDrawn="1"/>
        </p:nvSpPr>
        <p:spPr>
          <a:xfrm>
            <a:off x="8299938" y="-11120"/>
            <a:ext cx="3906050" cy="6869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3" name="Bildobjekt 12" descr="En bild som visar text&#10;&#10;Automatiskt genererad beskrivning">
            <a:extLst>
              <a:ext uri="{FF2B5EF4-FFF2-40B4-BE49-F238E27FC236}">
                <a16:creationId xmlns:a16="http://schemas.microsoft.com/office/drawing/2014/main" id="{8F04F879-1305-2A47-A41E-D7B3C5F6EB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14" name="Espaço Reservado para Texto 2">
            <a:extLst>
              <a:ext uri="{FF2B5EF4-FFF2-40B4-BE49-F238E27FC236}">
                <a16:creationId xmlns:a16="http://schemas.microsoft.com/office/drawing/2014/main" id="{92B6C0DA-2261-F348-A0B2-6205E93841D7}"/>
              </a:ext>
            </a:extLst>
          </p:cNvPr>
          <p:cNvSpPr>
            <a:spLocks noGrp="1"/>
          </p:cNvSpPr>
          <p:nvPr>
            <p:ph type="body" sz="quarter" idx="11" hasCustomPrompt="1"/>
          </p:nvPr>
        </p:nvSpPr>
        <p:spPr>
          <a:xfrm>
            <a:off x="8843954" y="1760138"/>
            <a:ext cx="2954216" cy="3956751"/>
          </a:xfrm>
          <a:prstGeom prst="rect">
            <a:avLst/>
          </a:prstGeom>
        </p:spPr>
        <p:txBody>
          <a:bodyPr/>
          <a:lstStyle>
            <a:lvl1pPr marL="0" indent="0">
              <a:spcBef>
                <a:spcPts val="1000"/>
              </a:spcBef>
              <a:buFont typeface="Arial" panose="020B0604020202020204" pitchFamily="34" charset="0"/>
              <a:buNone/>
              <a:defRPr sz="1600">
                <a:solidFill>
                  <a:schemeClr val="bg2">
                    <a:lumMod val="10000"/>
                  </a:schemeClr>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sp>
        <p:nvSpPr>
          <p:cNvPr id="16" name="Rektangel 15">
            <a:extLst>
              <a:ext uri="{FF2B5EF4-FFF2-40B4-BE49-F238E27FC236}">
                <a16:creationId xmlns:a16="http://schemas.microsoft.com/office/drawing/2014/main" id="{437DED25-96F3-9345-B113-BFBE24CD2BF7}"/>
              </a:ext>
            </a:extLst>
          </p:cNvPr>
          <p:cNvSpPr/>
          <p:nvPr userDrawn="1"/>
        </p:nvSpPr>
        <p:spPr>
          <a:xfrm>
            <a:off x="3556587"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41544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9_Section Cover - Blue">
    <p:bg>
      <p:bgPr>
        <a:solidFill>
          <a:srgbClr val="000000"/>
        </a:solidFill>
        <a:effectLst/>
      </p:bgPr>
    </p:bg>
    <p:spTree>
      <p:nvGrpSpPr>
        <p:cNvPr id="1" name=""/>
        <p:cNvGrpSpPr/>
        <p:nvPr/>
      </p:nvGrpSpPr>
      <p:grpSpPr>
        <a:xfrm>
          <a:off x="0" y="0"/>
          <a:ext cx="0" cy="0"/>
          <a:chOff x="0" y="0"/>
          <a:chExt cx="0" cy="0"/>
        </a:xfrm>
      </p:grpSpPr>
      <p:sp>
        <p:nvSpPr>
          <p:cNvPr id="8" name="Text Placeholder 9">
            <a:extLst>
              <a:ext uri="{FF2B5EF4-FFF2-40B4-BE49-F238E27FC236}">
                <a16:creationId xmlns:a16="http://schemas.microsoft.com/office/drawing/2014/main" id="{00A077A6-87C6-A249-92B5-43CFA899304B}"/>
              </a:ext>
            </a:extLst>
          </p:cNvPr>
          <p:cNvSpPr>
            <a:spLocks noGrp="1"/>
          </p:cNvSpPr>
          <p:nvPr>
            <p:ph type="body" sz="quarter" idx="12" hasCustomPrompt="1"/>
          </p:nvPr>
        </p:nvSpPr>
        <p:spPr>
          <a:xfrm>
            <a:off x="1515461" y="1760138"/>
            <a:ext cx="5968551" cy="2221020"/>
          </a:xfrm>
          <a:prstGeom prst="rect">
            <a:avLst/>
          </a:prstGeom>
        </p:spPr>
        <p:txBody>
          <a:bodyPr/>
          <a:lstStyle>
            <a:lvl1pPr marL="0" indent="0" algn="l">
              <a:buNone/>
              <a:defRPr sz="7200" b="0" i="0" spc="-150" baseline="0">
                <a:solidFill>
                  <a:schemeClr val="bg1"/>
                </a:solidFill>
                <a:latin typeface="Arial" panose="020B0604020202020204" pitchFamily="34" charset="0"/>
                <a:cs typeface="Arial" panose="020B0604020202020204" pitchFamily="34" charset="0"/>
              </a:defRPr>
            </a:lvl1pPr>
          </a:lstStyle>
          <a:p>
            <a:pPr lvl="0"/>
            <a:r>
              <a:rPr lang="en-US" dirty="0"/>
              <a:t>Click to add </a:t>
            </a:r>
          </a:p>
          <a:p>
            <a:pPr lvl="0"/>
            <a:r>
              <a:rPr lang="en-US" dirty="0"/>
              <a:t>section title</a:t>
            </a:r>
          </a:p>
        </p:txBody>
      </p:sp>
      <p:sp>
        <p:nvSpPr>
          <p:cNvPr id="9" name="Rektangel 8">
            <a:extLst>
              <a:ext uri="{FF2B5EF4-FFF2-40B4-BE49-F238E27FC236}">
                <a16:creationId xmlns:a16="http://schemas.microsoft.com/office/drawing/2014/main" id="{1252B6BF-FCDA-0540-B8F6-1C331842B746}"/>
              </a:ext>
            </a:extLst>
          </p:cNvPr>
          <p:cNvSpPr/>
          <p:nvPr userDrawn="1"/>
        </p:nvSpPr>
        <p:spPr>
          <a:xfrm>
            <a:off x="1644099" y="4223256"/>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7F128FD6-3537-A740-B00F-99218C45D021}"/>
              </a:ext>
            </a:extLst>
          </p:cNvPr>
          <p:cNvSpPr/>
          <p:nvPr userDrawn="1"/>
        </p:nvSpPr>
        <p:spPr>
          <a:xfrm>
            <a:off x="2600343"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Rektangel 11">
            <a:extLst>
              <a:ext uri="{FF2B5EF4-FFF2-40B4-BE49-F238E27FC236}">
                <a16:creationId xmlns:a16="http://schemas.microsoft.com/office/drawing/2014/main" id="{57DEA0E3-4157-6C4A-9DC9-C6D7E85ABCC9}"/>
              </a:ext>
            </a:extLst>
          </p:cNvPr>
          <p:cNvSpPr/>
          <p:nvPr userDrawn="1"/>
        </p:nvSpPr>
        <p:spPr>
          <a:xfrm>
            <a:off x="8299938" y="-11120"/>
            <a:ext cx="3906050" cy="6869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6" name="Rektangel 15">
            <a:extLst>
              <a:ext uri="{FF2B5EF4-FFF2-40B4-BE49-F238E27FC236}">
                <a16:creationId xmlns:a16="http://schemas.microsoft.com/office/drawing/2014/main" id="{437DED25-96F3-9345-B113-BFBE24CD2BF7}"/>
              </a:ext>
            </a:extLst>
          </p:cNvPr>
          <p:cNvSpPr/>
          <p:nvPr userDrawn="1"/>
        </p:nvSpPr>
        <p:spPr>
          <a:xfrm>
            <a:off x="3556587" y="4223255"/>
            <a:ext cx="477534" cy="477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Espaço Reservado para Texto 2">
            <a:extLst>
              <a:ext uri="{FF2B5EF4-FFF2-40B4-BE49-F238E27FC236}">
                <a16:creationId xmlns:a16="http://schemas.microsoft.com/office/drawing/2014/main" id="{11AD2E2C-6F95-B74C-86D8-7F0246E28A11}"/>
              </a:ext>
            </a:extLst>
          </p:cNvPr>
          <p:cNvSpPr>
            <a:spLocks noGrp="1"/>
          </p:cNvSpPr>
          <p:nvPr>
            <p:ph type="body" sz="quarter" idx="13" hasCustomPrompt="1"/>
          </p:nvPr>
        </p:nvSpPr>
        <p:spPr>
          <a:xfrm>
            <a:off x="4529796" y="4223256"/>
            <a:ext cx="2954216" cy="2221021"/>
          </a:xfrm>
          <a:prstGeom prst="rect">
            <a:avLst/>
          </a:prstGeom>
        </p:spPr>
        <p:txBody>
          <a:bodyPr/>
          <a:lstStyle>
            <a:lvl1pPr marL="0" indent="0">
              <a:spcBef>
                <a:spcPts val="1000"/>
              </a:spcBef>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15" name="Bildobjekt 14">
            <a:extLst>
              <a:ext uri="{FF2B5EF4-FFF2-40B4-BE49-F238E27FC236}">
                <a16:creationId xmlns:a16="http://schemas.microsoft.com/office/drawing/2014/main" id="{C26D4436-1DA8-344F-A248-67A643DA38DA}"/>
              </a:ext>
            </a:extLst>
          </p:cNvPr>
          <p:cNvPicPr>
            <a:picLocks noChangeAspect="1"/>
          </p:cNvPicPr>
          <p:nvPr userDrawn="1"/>
        </p:nvPicPr>
        <p:blipFill>
          <a:blip r:embed="rId2">
            <a:extLst>
              <a:ext uri="{28A0092B-C50C-407E-A947-70E740481C1C}">
                <a14:useLocalDpi xmlns:a14="http://schemas.microsoft.com/office/drawing/2010/main" val="0"/>
              </a:ext>
            </a:extLst>
          </a:blip>
          <a:srcRect l="7441" r="7441"/>
          <a:stretch/>
        </p:blipFill>
        <p:spPr>
          <a:xfrm>
            <a:off x="8291148" y="-7937"/>
            <a:ext cx="3907846" cy="6873874"/>
          </a:xfrm>
          <a:prstGeom prst="rect">
            <a:avLst/>
          </a:prstGeom>
        </p:spPr>
      </p:pic>
      <p:pic>
        <p:nvPicPr>
          <p:cNvPr id="17" name="Bildobjekt 16">
            <a:extLst>
              <a:ext uri="{FF2B5EF4-FFF2-40B4-BE49-F238E27FC236}">
                <a16:creationId xmlns:a16="http://schemas.microsoft.com/office/drawing/2014/main" id="{8ACC8D8C-7045-7441-BC74-D841580CD8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7521" y="-15874"/>
            <a:ext cx="819410" cy="819410"/>
          </a:xfrm>
          <a:prstGeom prst="rect">
            <a:avLst/>
          </a:prstGeom>
        </p:spPr>
      </p:pic>
    </p:spTree>
    <p:extLst>
      <p:ext uri="{BB962C8B-B14F-4D97-AF65-F5344CB8AC3E}">
        <p14:creationId xmlns:p14="http://schemas.microsoft.com/office/powerpoint/2010/main" val="768308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Custom Boilerplate">
    <p:spTree>
      <p:nvGrpSpPr>
        <p:cNvPr id="1" name=""/>
        <p:cNvGrpSpPr/>
        <p:nvPr/>
      </p:nvGrpSpPr>
      <p:grpSpPr>
        <a:xfrm>
          <a:off x="0" y="0"/>
          <a:ext cx="0" cy="0"/>
          <a:chOff x="0" y="0"/>
          <a:chExt cx="0" cy="0"/>
        </a:xfrm>
      </p:grpSpPr>
      <p:sp>
        <p:nvSpPr>
          <p:cNvPr id="18" name="Espaço Reservado para Texto 7">
            <a:extLst>
              <a:ext uri="{FF2B5EF4-FFF2-40B4-BE49-F238E27FC236}">
                <a16:creationId xmlns:a16="http://schemas.microsoft.com/office/drawing/2014/main" id="{ED3F752A-819A-4AAA-97D6-A6AD07ABAEAD}"/>
              </a:ext>
            </a:extLst>
          </p:cNvPr>
          <p:cNvSpPr>
            <a:spLocks noGrp="1"/>
          </p:cNvSpPr>
          <p:nvPr>
            <p:ph type="body" sz="quarter" idx="18" hasCustomPrompt="1"/>
          </p:nvPr>
        </p:nvSpPr>
        <p:spPr>
          <a:xfrm>
            <a:off x="4172604" y="731776"/>
            <a:ext cx="6915808" cy="273208"/>
          </a:xfrm>
          <a:prstGeom prst="rect">
            <a:avLst/>
          </a:prstGeom>
        </p:spPr>
        <p:txBody>
          <a:bodyPr/>
          <a:lstStyle>
            <a:lvl1pPr marL="0" indent="0">
              <a:buNone/>
              <a:defRPr sz="1200" b="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Localize</a:t>
            </a:r>
          </a:p>
        </p:txBody>
      </p:sp>
      <p:sp>
        <p:nvSpPr>
          <p:cNvPr id="17" name="Espaço Reservado para Texto 7">
            <a:extLst>
              <a:ext uri="{FF2B5EF4-FFF2-40B4-BE49-F238E27FC236}">
                <a16:creationId xmlns:a16="http://schemas.microsoft.com/office/drawing/2014/main" id="{362B2F13-A5B6-4F14-82E3-80AAD7BE2D50}"/>
              </a:ext>
            </a:extLst>
          </p:cNvPr>
          <p:cNvSpPr>
            <a:spLocks noGrp="1"/>
          </p:cNvSpPr>
          <p:nvPr>
            <p:ph type="body" sz="quarter" idx="17" hasCustomPrompt="1"/>
          </p:nvPr>
        </p:nvSpPr>
        <p:spPr>
          <a:xfrm>
            <a:off x="4172604" y="5504420"/>
            <a:ext cx="6915808" cy="273208"/>
          </a:xfrm>
          <a:prstGeom prst="rect">
            <a:avLst/>
          </a:prstGeom>
        </p:spPr>
        <p:txBody>
          <a:bodyPr/>
          <a:lstStyle>
            <a:lvl1pPr marL="0" indent="0">
              <a:buNone/>
              <a:defRPr sz="1200" b="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insert</a:t>
            </a:r>
            <a:r>
              <a:rPr lang="pt-BR" dirty="0"/>
              <a:t> </a:t>
            </a:r>
            <a:r>
              <a:rPr lang="pt-BR" dirty="0" err="1"/>
              <a:t>text</a:t>
            </a:r>
            <a:endParaRPr lang="pt-BR" dirty="0"/>
          </a:p>
        </p:txBody>
      </p:sp>
      <p:sp>
        <p:nvSpPr>
          <p:cNvPr id="12" name="Espaço Reservado para Texto 7">
            <a:extLst>
              <a:ext uri="{FF2B5EF4-FFF2-40B4-BE49-F238E27FC236}">
                <a16:creationId xmlns:a16="http://schemas.microsoft.com/office/drawing/2014/main" id="{12EC5515-5FA4-4A6B-916A-1A3F00EDD9F9}"/>
              </a:ext>
            </a:extLst>
          </p:cNvPr>
          <p:cNvSpPr>
            <a:spLocks noGrp="1"/>
          </p:cNvSpPr>
          <p:nvPr>
            <p:ph type="body" sz="quarter" idx="16" hasCustomPrompt="1"/>
          </p:nvPr>
        </p:nvSpPr>
        <p:spPr>
          <a:xfrm>
            <a:off x="4172604" y="3689237"/>
            <a:ext cx="6915808" cy="273208"/>
          </a:xfrm>
          <a:prstGeom prst="rect">
            <a:avLst/>
          </a:prstGeom>
        </p:spPr>
        <p:txBody>
          <a:bodyPr/>
          <a:lstStyle>
            <a:lvl1pPr marL="0" indent="0">
              <a:buNone/>
              <a:defRPr sz="1200" b="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insert</a:t>
            </a:r>
            <a:r>
              <a:rPr lang="pt-BR" dirty="0"/>
              <a:t> </a:t>
            </a:r>
            <a:r>
              <a:rPr lang="pt-BR" dirty="0" err="1"/>
              <a:t>text</a:t>
            </a:r>
            <a:endParaRPr lang="pt-BR" dirty="0"/>
          </a:p>
        </p:txBody>
      </p:sp>
      <p:sp>
        <p:nvSpPr>
          <p:cNvPr id="8" name="Espaço Reservado para Texto 7">
            <a:extLst>
              <a:ext uri="{FF2B5EF4-FFF2-40B4-BE49-F238E27FC236}">
                <a16:creationId xmlns:a16="http://schemas.microsoft.com/office/drawing/2014/main" id="{3EE08784-9354-43A1-B4DE-6106BE39985A}"/>
              </a:ext>
            </a:extLst>
          </p:cNvPr>
          <p:cNvSpPr>
            <a:spLocks noGrp="1"/>
          </p:cNvSpPr>
          <p:nvPr>
            <p:ph type="body" sz="quarter" idx="10" hasCustomPrompt="1"/>
          </p:nvPr>
        </p:nvSpPr>
        <p:spPr>
          <a:xfrm>
            <a:off x="4172605" y="4068550"/>
            <a:ext cx="6915807" cy="683605"/>
          </a:xfrm>
          <a:prstGeom prst="rect">
            <a:avLst/>
          </a:prstGeom>
        </p:spPr>
        <p:txBody>
          <a:bodyPr/>
          <a:lstStyle>
            <a:lvl1pPr marL="0" indent="0">
              <a:buNone/>
              <a:defRPr sz="120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add</a:t>
            </a:r>
            <a:r>
              <a:rPr lang="pt-BR" dirty="0"/>
              <a:t> </a:t>
            </a:r>
            <a:r>
              <a:rPr lang="pt-BR" dirty="0" err="1"/>
              <a:t>location</a:t>
            </a:r>
            <a:endParaRPr lang="pt-BR" dirty="0"/>
          </a:p>
        </p:txBody>
      </p:sp>
      <p:sp>
        <p:nvSpPr>
          <p:cNvPr id="10" name="Espaço Reservado para Texto 7">
            <a:extLst>
              <a:ext uri="{FF2B5EF4-FFF2-40B4-BE49-F238E27FC236}">
                <a16:creationId xmlns:a16="http://schemas.microsoft.com/office/drawing/2014/main" id="{728B47B6-1C36-42C1-AC98-12FC74B63CBC}"/>
              </a:ext>
            </a:extLst>
          </p:cNvPr>
          <p:cNvSpPr>
            <a:spLocks noGrp="1"/>
          </p:cNvSpPr>
          <p:nvPr>
            <p:ph type="body" sz="quarter" idx="11" hasCustomPrompt="1"/>
          </p:nvPr>
        </p:nvSpPr>
        <p:spPr>
          <a:xfrm>
            <a:off x="4172605" y="4752155"/>
            <a:ext cx="6915807" cy="557212"/>
          </a:xfrm>
          <a:prstGeom prst="rect">
            <a:avLst/>
          </a:prstGeom>
        </p:spPr>
        <p:txBody>
          <a:bodyPr/>
          <a:lstStyle>
            <a:lvl1pPr marL="0" indent="0">
              <a:buNone/>
              <a:defRPr sz="120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add</a:t>
            </a:r>
            <a:r>
              <a:rPr lang="pt-BR" dirty="0"/>
              <a:t> </a:t>
            </a:r>
            <a:r>
              <a:rPr lang="pt-BR" dirty="0" err="1"/>
              <a:t>phone</a:t>
            </a:r>
            <a:endParaRPr lang="pt-BR" dirty="0"/>
          </a:p>
        </p:txBody>
      </p:sp>
      <p:sp>
        <p:nvSpPr>
          <p:cNvPr id="15" name="Espaço Reservado para Texto 7">
            <a:extLst>
              <a:ext uri="{FF2B5EF4-FFF2-40B4-BE49-F238E27FC236}">
                <a16:creationId xmlns:a16="http://schemas.microsoft.com/office/drawing/2014/main" id="{13D69F05-A651-4EE3-9314-C7E32EDCAC3C}"/>
              </a:ext>
            </a:extLst>
          </p:cNvPr>
          <p:cNvSpPr>
            <a:spLocks noGrp="1"/>
          </p:cNvSpPr>
          <p:nvPr>
            <p:ph type="body" sz="quarter" idx="14" hasCustomPrompt="1"/>
          </p:nvPr>
        </p:nvSpPr>
        <p:spPr>
          <a:xfrm>
            <a:off x="4172605" y="5879943"/>
            <a:ext cx="3381243" cy="273208"/>
          </a:xfrm>
          <a:prstGeom prst="rect">
            <a:avLst/>
          </a:prstGeom>
        </p:spPr>
        <p:txBody>
          <a:bodyPr/>
          <a:lstStyle>
            <a:lvl1pPr marL="0" indent="0">
              <a:buNone/>
              <a:defRPr sz="120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add</a:t>
            </a:r>
            <a:r>
              <a:rPr lang="pt-BR" dirty="0"/>
              <a:t> website</a:t>
            </a:r>
          </a:p>
        </p:txBody>
      </p:sp>
      <p:sp>
        <p:nvSpPr>
          <p:cNvPr id="16" name="Espaço Reservado para Texto 7">
            <a:extLst>
              <a:ext uri="{FF2B5EF4-FFF2-40B4-BE49-F238E27FC236}">
                <a16:creationId xmlns:a16="http://schemas.microsoft.com/office/drawing/2014/main" id="{8EAB30A4-4DEC-42F1-9B1E-256777761945}"/>
              </a:ext>
            </a:extLst>
          </p:cNvPr>
          <p:cNvSpPr>
            <a:spLocks noGrp="1"/>
          </p:cNvSpPr>
          <p:nvPr>
            <p:ph type="body" sz="quarter" idx="15" hasCustomPrompt="1"/>
          </p:nvPr>
        </p:nvSpPr>
        <p:spPr>
          <a:xfrm>
            <a:off x="7707169" y="5879942"/>
            <a:ext cx="3381243" cy="273208"/>
          </a:xfrm>
          <a:prstGeom prst="rect">
            <a:avLst/>
          </a:prstGeom>
        </p:spPr>
        <p:txBody>
          <a:bodyPr/>
          <a:lstStyle>
            <a:lvl1pPr marL="0" indent="0">
              <a:buNone/>
              <a:defRPr sz="120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add</a:t>
            </a:r>
            <a:r>
              <a:rPr lang="pt-BR" dirty="0"/>
              <a:t> website</a:t>
            </a:r>
          </a:p>
        </p:txBody>
      </p:sp>
      <p:sp>
        <p:nvSpPr>
          <p:cNvPr id="19" name="Espaço Reservado para Texto 7">
            <a:extLst>
              <a:ext uri="{FF2B5EF4-FFF2-40B4-BE49-F238E27FC236}">
                <a16:creationId xmlns:a16="http://schemas.microsoft.com/office/drawing/2014/main" id="{2BFF54F5-36F7-48E7-8F4D-5A7877F2C544}"/>
              </a:ext>
            </a:extLst>
          </p:cNvPr>
          <p:cNvSpPr>
            <a:spLocks noGrp="1"/>
          </p:cNvSpPr>
          <p:nvPr>
            <p:ph type="body" sz="quarter" idx="19" hasCustomPrompt="1"/>
          </p:nvPr>
        </p:nvSpPr>
        <p:spPr>
          <a:xfrm>
            <a:off x="4172604" y="1103250"/>
            <a:ext cx="6915808" cy="2390934"/>
          </a:xfrm>
          <a:prstGeom prst="rect">
            <a:avLst/>
          </a:prstGeom>
        </p:spPr>
        <p:txBody>
          <a:bodyPr/>
          <a:lstStyle>
            <a:lvl1pPr marL="0" indent="0">
              <a:buNone/>
              <a:defRPr sz="1200">
                <a:solidFill>
                  <a:schemeClr val="bg2">
                    <a:lumMod val="10000"/>
                  </a:schemeClr>
                </a:solidFill>
                <a:latin typeface="Arial" panose="020B0604020202020204" pitchFamily="34" charset="0"/>
                <a:cs typeface="Arial" panose="020B0604020202020204" pitchFamily="34" charset="0"/>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pt-BR" dirty="0"/>
              <a:t>Click to </a:t>
            </a:r>
            <a:r>
              <a:rPr lang="pt-BR" dirty="0" err="1"/>
              <a:t>insert</a:t>
            </a:r>
            <a:r>
              <a:rPr lang="pt-BR" dirty="0"/>
              <a:t> </a:t>
            </a:r>
            <a:r>
              <a:rPr lang="pt-BR" dirty="0" err="1"/>
              <a:t>text</a:t>
            </a:r>
            <a:endParaRPr lang="pt-BR" dirty="0"/>
          </a:p>
        </p:txBody>
      </p:sp>
    </p:spTree>
    <p:extLst>
      <p:ext uri="{BB962C8B-B14F-4D97-AF65-F5344CB8AC3E}">
        <p14:creationId xmlns:p14="http://schemas.microsoft.com/office/powerpoint/2010/main" val="9585330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5_Full width Image">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22417EEF-CC65-DF49-8298-7019E8DBED91}"/>
              </a:ext>
            </a:extLst>
          </p:cNvPr>
          <p:cNvSpPr/>
          <p:nvPr userDrawn="1"/>
        </p:nvSpPr>
        <p:spPr>
          <a:xfrm>
            <a:off x="8299938" y="-11120"/>
            <a:ext cx="3906050" cy="686912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7" descr="En bild som visar text&#10;&#10;Automatiskt genererad beskrivning">
            <a:extLst>
              <a:ext uri="{FF2B5EF4-FFF2-40B4-BE49-F238E27FC236}">
                <a16:creationId xmlns:a16="http://schemas.microsoft.com/office/drawing/2014/main" id="{79CB23D2-8CF8-1A46-A438-D4B9BE33F8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9" name="Espaço Reservado para Texto 2">
            <a:extLst>
              <a:ext uri="{FF2B5EF4-FFF2-40B4-BE49-F238E27FC236}">
                <a16:creationId xmlns:a16="http://schemas.microsoft.com/office/drawing/2014/main" id="{6B1E4CFD-25E8-4842-8C75-97635025E858}"/>
              </a:ext>
            </a:extLst>
          </p:cNvPr>
          <p:cNvSpPr>
            <a:spLocks noGrp="1"/>
          </p:cNvSpPr>
          <p:nvPr>
            <p:ph type="body" sz="quarter" idx="11" hasCustomPrompt="1"/>
          </p:nvPr>
        </p:nvSpPr>
        <p:spPr>
          <a:xfrm>
            <a:off x="8843954" y="1760138"/>
            <a:ext cx="2954216" cy="3956751"/>
          </a:xfrm>
          <a:prstGeom prst="rect">
            <a:avLst/>
          </a:prstGeom>
        </p:spPr>
        <p:txBody>
          <a:bodyPr/>
          <a:lstStyle>
            <a:lvl1pPr marL="0" indent="0">
              <a:spcBef>
                <a:spcPts val="1000"/>
              </a:spcBef>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12" name="Bildobjekt 11">
            <a:extLst>
              <a:ext uri="{FF2B5EF4-FFF2-40B4-BE49-F238E27FC236}">
                <a16:creationId xmlns:a16="http://schemas.microsoft.com/office/drawing/2014/main" id="{CF375FE2-E5F3-AA40-B6E8-45710FB217D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157" y="342233"/>
            <a:ext cx="7167179" cy="5963735"/>
          </a:xfrm>
          <a:prstGeom prst="rect">
            <a:avLst/>
          </a:prstGeom>
        </p:spPr>
      </p:pic>
      <p:grpSp>
        <p:nvGrpSpPr>
          <p:cNvPr id="13" name="Grupp 12">
            <a:extLst>
              <a:ext uri="{FF2B5EF4-FFF2-40B4-BE49-F238E27FC236}">
                <a16:creationId xmlns:a16="http://schemas.microsoft.com/office/drawing/2014/main" id="{FBF27959-23F8-DC4D-B8F3-4F82F31C2B4B}"/>
              </a:ext>
            </a:extLst>
          </p:cNvPr>
          <p:cNvGrpSpPr/>
          <p:nvPr userDrawn="1"/>
        </p:nvGrpSpPr>
        <p:grpSpPr>
          <a:xfrm>
            <a:off x="288088" y="4902866"/>
            <a:ext cx="1421139" cy="1407480"/>
            <a:chOff x="6482532" y="3195364"/>
            <a:chExt cx="1421139" cy="1407480"/>
          </a:xfrm>
        </p:grpSpPr>
        <p:sp>
          <p:nvSpPr>
            <p:cNvPr id="14" name="Retângulo 6">
              <a:extLst>
                <a:ext uri="{FF2B5EF4-FFF2-40B4-BE49-F238E27FC236}">
                  <a16:creationId xmlns:a16="http://schemas.microsoft.com/office/drawing/2014/main" id="{B9160A65-9688-684D-B2BF-CF11F063FE57}"/>
                </a:ext>
              </a:extLst>
            </p:cNvPr>
            <p:cNvSpPr/>
            <p:nvPr userDrawn="1"/>
          </p:nvSpPr>
          <p:spPr>
            <a:xfrm>
              <a:off x="6884670"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6">
              <a:extLst>
                <a:ext uri="{FF2B5EF4-FFF2-40B4-BE49-F238E27FC236}">
                  <a16:creationId xmlns:a16="http://schemas.microsoft.com/office/drawing/2014/main" id="{65068FB5-14A5-7743-B75F-CADA5FB7B78A}"/>
                </a:ext>
              </a:extLst>
            </p:cNvPr>
            <p:cNvSpPr/>
            <p:nvPr userDrawn="1"/>
          </p:nvSpPr>
          <p:spPr>
            <a:xfrm>
              <a:off x="6884670" y="3999638"/>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Retângulo 6">
              <a:extLst>
                <a:ext uri="{FF2B5EF4-FFF2-40B4-BE49-F238E27FC236}">
                  <a16:creationId xmlns:a16="http://schemas.microsoft.com/office/drawing/2014/main" id="{23A6BCD8-C007-9E45-8C93-BDA61054A7DC}"/>
                </a:ext>
              </a:extLst>
            </p:cNvPr>
            <p:cNvSpPr/>
            <p:nvPr userDrawn="1"/>
          </p:nvSpPr>
          <p:spPr>
            <a:xfrm>
              <a:off x="7286808"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tângulo 6">
              <a:extLst>
                <a:ext uri="{FF2B5EF4-FFF2-40B4-BE49-F238E27FC236}">
                  <a16:creationId xmlns:a16="http://schemas.microsoft.com/office/drawing/2014/main" id="{4792C5BA-37FC-624A-857A-CF6CFE984D99}"/>
                </a:ext>
              </a:extLst>
            </p:cNvPr>
            <p:cNvSpPr/>
            <p:nvPr userDrawn="1"/>
          </p:nvSpPr>
          <p:spPr>
            <a:xfrm>
              <a:off x="7286808" y="3999639"/>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6">
              <a:extLst>
                <a:ext uri="{FF2B5EF4-FFF2-40B4-BE49-F238E27FC236}">
                  <a16:creationId xmlns:a16="http://schemas.microsoft.com/office/drawing/2014/main" id="{A067E1C5-12A9-8F42-AE36-A1724FD9ED0B}"/>
                </a:ext>
              </a:extLst>
            </p:cNvPr>
            <p:cNvSpPr/>
            <p:nvPr userDrawn="1"/>
          </p:nvSpPr>
          <p:spPr>
            <a:xfrm>
              <a:off x="6884670" y="4401775"/>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6">
              <a:extLst>
                <a:ext uri="{FF2B5EF4-FFF2-40B4-BE49-F238E27FC236}">
                  <a16:creationId xmlns:a16="http://schemas.microsoft.com/office/drawing/2014/main" id="{2096A56A-3E37-3640-BADA-153AA684B550}"/>
                </a:ext>
              </a:extLst>
            </p:cNvPr>
            <p:cNvSpPr/>
            <p:nvPr userDrawn="1"/>
          </p:nvSpPr>
          <p:spPr>
            <a:xfrm>
              <a:off x="7688946" y="3999639"/>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Retângulo 6">
              <a:extLst>
                <a:ext uri="{FF2B5EF4-FFF2-40B4-BE49-F238E27FC236}">
                  <a16:creationId xmlns:a16="http://schemas.microsoft.com/office/drawing/2014/main" id="{BCF7FE4E-1B83-5245-8F7D-1D8BF420F897}"/>
                </a:ext>
              </a:extLst>
            </p:cNvPr>
            <p:cNvSpPr/>
            <p:nvPr userDrawn="1"/>
          </p:nvSpPr>
          <p:spPr>
            <a:xfrm>
              <a:off x="7688946"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6">
              <a:extLst>
                <a:ext uri="{FF2B5EF4-FFF2-40B4-BE49-F238E27FC236}">
                  <a16:creationId xmlns:a16="http://schemas.microsoft.com/office/drawing/2014/main" id="{9D315FE8-2AB4-CB4E-B37B-9631FC4DA9B2}"/>
                </a:ext>
              </a:extLst>
            </p:cNvPr>
            <p:cNvSpPr/>
            <p:nvPr userDrawn="1"/>
          </p:nvSpPr>
          <p:spPr>
            <a:xfrm>
              <a:off x="7293636" y="4397398"/>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2" name="Retângulo 6">
              <a:extLst>
                <a:ext uri="{FF2B5EF4-FFF2-40B4-BE49-F238E27FC236}">
                  <a16:creationId xmlns:a16="http://schemas.microsoft.com/office/drawing/2014/main" id="{B0A708C2-6F3F-6147-AAC9-09E5B4BE211D}"/>
                </a:ext>
              </a:extLst>
            </p:cNvPr>
            <p:cNvSpPr/>
            <p:nvPr userDrawn="1"/>
          </p:nvSpPr>
          <p:spPr>
            <a:xfrm>
              <a:off x="7702602" y="4397397"/>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6">
              <a:extLst>
                <a:ext uri="{FF2B5EF4-FFF2-40B4-BE49-F238E27FC236}">
                  <a16:creationId xmlns:a16="http://schemas.microsoft.com/office/drawing/2014/main" id="{12048DFD-0799-2447-8A77-47A866966A2B}"/>
                </a:ext>
              </a:extLst>
            </p:cNvPr>
            <p:cNvSpPr/>
            <p:nvPr userDrawn="1"/>
          </p:nvSpPr>
          <p:spPr>
            <a:xfrm>
              <a:off x="6482532"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Retângulo 6">
              <a:extLst>
                <a:ext uri="{FF2B5EF4-FFF2-40B4-BE49-F238E27FC236}">
                  <a16:creationId xmlns:a16="http://schemas.microsoft.com/office/drawing/2014/main" id="{7A4E6186-B13E-F243-A293-4E904F9637A8}"/>
                </a:ext>
              </a:extLst>
            </p:cNvPr>
            <p:cNvSpPr/>
            <p:nvPr userDrawn="1"/>
          </p:nvSpPr>
          <p:spPr>
            <a:xfrm>
              <a:off x="6482532" y="3999637"/>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5" name="Retângulo 6">
              <a:extLst>
                <a:ext uri="{FF2B5EF4-FFF2-40B4-BE49-F238E27FC236}">
                  <a16:creationId xmlns:a16="http://schemas.microsoft.com/office/drawing/2014/main" id="{0144150D-E03A-794B-B393-6D139A994DBA}"/>
                </a:ext>
              </a:extLst>
            </p:cNvPr>
            <p:cNvSpPr/>
            <p:nvPr userDrawn="1"/>
          </p:nvSpPr>
          <p:spPr>
            <a:xfrm>
              <a:off x="6482532" y="439797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Retângulo 6">
              <a:extLst>
                <a:ext uri="{FF2B5EF4-FFF2-40B4-BE49-F238E27FC236}">
                  <a16:creationId xmlns:a16="http://schemas.microsoft.com/office/drawing/2014/main" id="{919D86A8-EB77-3C4E-A9E8-1EA8861DF804}"/>
                </a:ext>
              </a:extLst>
            </p:cNvPr>
            <p:cNvSpPr/>
            <p:nvPr userDrawn="1"/>
          </p:nvSpPr>
          <p:spPr>
            <a:xfrm>
              <a:off x="7687365" y="319755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Retângulo 6">
              <a:extLst>
                <a:ext uri="{FF2B5EF4-FFF2-40B4-BE49-F238E27FC236}">
                  <a16:creationId xmlns:a16="http://schemas.microsoft.com/office/drawing/2014/main" id="{5FD64A1A-59BF-B240-8E18-52ACAE06869A}"/>
                </a:ext>
              </a:extLst>
            </p:cNvPr>
            <p:cNvSpPr/>
            <p:nvPr userDrawn="1"/>
          </p:nvSpPr>
          <p:spPr>
            <a:xfrm>
              <a:off x="7284305" y="319755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Retângulo 6">
              <a:extLst>
                <a:ext uri="{FF2B5EF4-FFF2-40B4-BE49-F238E27FC236}">
                  <a16:creationId xmlns:a16="http://schemas.microsoft.com/office/drawing/2014/main" id="{ACA08AD3-FF36-5842-9C69-94BC0C0783DF}"/>
                </a:ext>
              </a:extLst>
            </p:cNvPr>
            <p:cNvSpPr/>
            <p:nvPr userDrawn="1"/>
          </p:nvSpPr>
          <p:spPr>
            <a:xfrm>
              <a:off x="6884669" y="3195364"/>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Retângulo 6">
              <a:extLst>
                <a:ext uri="{FF2B5EF4-FFF2-40B4-BE49-F238E27FC236}">
                  <a16:creationId xmlns:a16="http://schemas.microsoft.com/office/drawing/2014/main" id="{0D83C92C-74DD-2848-9934-C85910DC3E82}"/>
                </a:ext>
              </a:extLst>
            </p:cNvPr>
            <p:cNvSpPr/>
            <p:nvPr userDrawn="1"/>
          </p:nvSpPr>
          <p:spPr>
            <a:xfrm>
              <a:off x="6482532" y="3195364"/>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grpSp>
    </p:spTree>
    <p:extLst>
      <p:ext uri="{BB962C8B-B14F-4D97-AF65-F5344CB8AC3E}">
        <p14:creationId xmlns:p14="http://schemas.microsoft.com/office/powerpoint/2010/main" val="38799438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_Full width Image">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22417EEF-CC65-DF49-8298-7019E8DBED91}"/>
              </a:ext>
            </a:extLst>
          </p:cNvPr>
          <p:cNvSpPr/>
          <p:nvPr userDrawn="1"/>
        </p:nvSpPr>
        <p:spPr>
          <a:xfrm>
            <a:off x="8299938" y="-11120"/>
            <a:ext cx="3906050" cy="686912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7" descr="En bild som visar text&#10;&#10;Automatiskt genererad beskrivning">
            <a:extLst>
              <a:ext uri="{FF2B5EF4-FFF2-40B4-BE49-F238E27FC236}">
                <a16:creationId xmlns:a16="http://schemas.microsoft.com/office/drawing/2014/main" id="{79CB23D2-8CF8-1A46-A438-D4B9BE33F8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9" name="Espaço Reservado para Texto 2">
            <a:extLst>
              <a:ext uri="{FF2B5EF4-FFF2-40B4-BE49-F238E27FC236}">
                <a16:creationId xmlns:a16="http://schemas.microsoft.com/office/drawing/2014/main" id="{6B1E4CFD-25E8-4842-8C75-97635025E858}"/>
              </a:ext>
            </a:extLst>
          </p:cNvPr>
          <p:cNvSpPr>
            <a:spLocks noGrp="1"/>
          </p:cNvSpPr>
          <p:nvPr>
            <p:ph type="body" sz="quarter" idx="11" hasCustomPrompt="1"/>
          </p:nvPr>
        </p:nvSpPr>
        <p:spPr>
          <a:xfrm>
            <a:off x="8843954" y="1760138"/>
            <a:ext cx="2954216" cy="3956751"/>
          </a:xfrm>
          <a:prstGeom prst="rect">
            <a:avLst/>
          </a:prstGeom>
        </p:spPr>
        <p:txBody>
          <a:bodyPr/>
          <a:lstStyle>
            <a:lvl1pPr marL="0" indent="0">
              <a:spcBef>
                <a:spcPts val="1000"/>
              </a:spcBef>
              <a:buFont typeface="Arial" panose="020B0604020202020204" pitchFamily="34" charset="0"/>
              <a:buNone/>
              <a:defRPr sz="1600">
                <a:solidFill>
                  <a:schemeClr val="bg1"/>
                </a:solidFill>
                <a:latin typeface="Arial" panose="020B0604020202020204" pitchFamily="34" charset="0"/>
                <a:cs typeface="Arial" panose="020B0604020202020204" pitchFamily="34" charset="0"/>
              </a:defRPr>
            </a:lvl1pPr>
            <a:lvl2pPr marL="800100" indent="-468000">
              <a:spcBef>
                <a:spcPts val="1000"/>
              </a:spcBef>
              <a:buFont typeface="Arial" panose="020B0604020202020204" pitchFamily="34" charset="0"/>
              <a:buChar char="•"/>
              <a:defRPr sz="2000"/>
            </a:lvl2pPr>
            <a:lvl3pPr marL="1257300" indent="-468000">
              <a:spcBef>
                <a:spcPts val="1000"/>
              </a:spcBef>
              <a:buFont typeface="Arial" panose="020B0604020202020204" pitchFamily="34" charset="0"/>
              <a:buChar char="•"/>
              <a:defRPr sz="2000"/>
            </a:lvl3pPr>
            <a:lvl4pPr marL="1714500" indent="-468000">
              <a:spcBef>
                <a:spcPts val="1000"/>
              </a:spcBef>
              <a:buFont typeface="Arial" panose="020B0604020202020204" pitchFamily="34" charset="0"/>
              <a:buChar char="•"/>
              <a:defRPr sz="2000"/>
            </a:lvl4pPr>
            <a:lvl5pPr marL="2171700" indent="-468000">
              <a:spcBef>
                <a:spcPts val="1000"/>
              </a:spcBef>
              <a:buFont typeface="Arial" panose="020B0604020202020204" pitchFamily="34" charset="0"/>
              <a:buChar char="•"/>
              <a:defRPr sz="2000"/>
            </a:lvl5pPr>
            <a:lvl6pPr>
              <a:spcBef>
                <a:spcPts val="1000"/>
              </a:spcBef>
              <a:defRPr sz="2000"/>
            </a:lvl6pPr>
          </a:lstStyle>
          <a:p>
            <a:pPr lvl="0"/>
            <a:r>
              <a:rPr lang="pt-BR" dirty="0"/>
              <a:t>Click to </a:t>
            </a:r>
            <a:r>
              <a:rPr lang="pt-BR" dirty="0" err="1"/>
              <a:t>add</a:t>
            </a:r>
            <a:r>
              <a:rPr lang="pt-BR" dirty="0"/>
              <a:t> a </a:t>
            </a:r>
            <a:r>
              <a:rPr lang="pt-BR" dirty="0" err="1"/>
              <a:t>text</a:t>
            </a:r>
            <a:endParaRPr lang="pt-BR" dirty="0"/>
          </a:p>
        </p:txBody>
      </p:sp>
      <p:pic>
        <p:nvPicPr>
          <p:cNvPr id="3" name="Bildobjekt 2">
            <a:extLst>
              <a:ext uri="{FF2B5EF4-FFF2-40B4-BE49-F238E27FC236}">
                <a16:creationId xmlns:a16="http://schemas.microsoft.com/office/drawing/2014/main" id="{6746E78C-933C-204D-8CD9-91E1FD70F07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96511" y="1160507"/>
            <a:ext cx="2025438" cy="1753175"/>
          </a:xfrm>
          <a:prstGeom prst="rect">
            <a:avLst/>
          </a:prstGeom>
        </p:spPr>
      </p:pic>
      <p:sp>
        <p:nvSpPr>
          <p:cNvPr id="4" name="Rektangel 3">
            <a:extLst>
              <a:ext uri="{FF2B5EF4-FFF2-40B4-BE49-F238E27FC236}">
                <a16:creationId xmlns:a16="http://schemas.microsoft.com/office/drawing/2014/main" id="{E9F6D338-8495-F846-84AF-C1FB1E1FD6AB}"/>
              </a:ext>
            </a:extLst>
          </p:cNvPr>
          <p:cNvSpPr/>
          <p:nvPr userDrawn="1"/>
        </p:nvSpPr>
        <p:spPr>
          <a:xfrm>
            <a:off x="1479535" y="803535"/>
            <a:ext cx="2468511" cy="246851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0" name="Rektangel 29">
            <a:extLst>
              <a:ext uri="{FF2B5EF4-FFF2-40B4-BE49-F238E27FC236}">
                <a16:creationId xmlns:a16="http://schemas.microsoft.com/office/drawing/2014/main" id="{8D993F30-3477-9F4B-A3A6-CE39D0298A71}"/>
              </a:ext>
            </a:extLst>
          </p:cNvPr>
          <p:cNvSpPr/>
          <p:nvPr userDrawn="1"/>
        </p:nvSpPr>
        <p:spPr>
          <a:xfrm>
            <a:off x="4346603" y="803535"/>
            <a:ext cx="2468511" cy="246851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Rektangel 30">
            <a:extLst>
              <a:ext uri="{FF2B5EF4-FFF2-40B4-BE49-F238E27FC236}">
                <a16:creationId xmlns:a16="http://schemas.microsoft.com/office/drawing/2014/main" id="{50A5FAC0-ABAB-DF4D-86CA-488540A94CA5}"/>
              </a:ext>
            </a:extLst>
          </p:cNvPr>
          <p:cNvSpPr/>
          <p:nvPr userDrawn="1"/>
        </p:nvSpPr>
        <p:spPr>
          <a:xfrm>
            <a:off x="4346603" y="3665548"/>
            <a:ext cx="2468511" cy="246851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3" name="Rektangel 32">
            <a:extLst>
              <a:ext uri="{FF2B5EF4-FFF2-40B4-BE49-F238E27FC236}">
                <a16:creationId xmlns:a16="http://schemas.microsoft.com/office/drawing/2014/main" id="{29606B38-5D8C-EB4A-AF3D-F7A89DFBE192}"/>
              </a:ext>
            </a:extLst>
          </p:cNvPr>
          <p:cNvSpPr/>
          <p:nvPr userDrawn="1"/>
        </p:nvSpPr>
        <p:spPr>
          <a:xfrm>
            <a:off x="1495033" y="3665548"/>
            <a:ext cx="2468511" cy="246851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4" name="Bildobjekt 33">
            <a:extLst>
              <a:ext uri="{FF2B5EF4-FFF2-40B4-BE49-F238E27FC236}">
                <a16:creationId xmlns:a16="http://schemas.microsoft.com/office/drawing/2014/main" id="{82341DBD-B973-4249-8E6A-D0F5E889E9C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704270" y="1160506"/>
            <a:ext cx="1753175" cy="1753175"/>
          </a:xfrm>
          <a:prstGeom prst="rect">
            <a:avLst/>
          </a:prstGeom>
        </p:spPr>
      </p:pic>
      <p:pic>
        <p:nvPicPr>
          <p:cNvPr id="35" name="Bildobjekt 34">
            <a:extLst>
              <a:ext uri="{FF2B5EF4-FFF2-40B4-BE49-F238E27FC236}">
                <a16:creationId xmlns:a16="http://schemas.microsoft.com/office/drawing/2014/main" id="{D8D7185C-556C-3B48-93C1-BA2A5493A096}"/>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210600" y="4023216"/>
            <a:ext cx="1028255" cy="1753175"/>
          </a:xfrm>
          <a:prstGeom prst="rect">
            <a:avLst/>
          </a:prstGeom>
        </p:spPr>
      </p:pic>
      <p:pic>
        <p:nvPicPr>
          <p:cNvPr id="36" name="Bildobjekt 35">
            <a:extLst>
              <a:ext uri="{FF2B5EF4-FFF2-40B4-BE49-F238E27FC236}">
                <a16:creationId xmlns:a16="http://schemas.microsoft.com/office/drawing/2014/main" id="{6C2B5AE2-8FD4-5E49-9063-2A513DCA4379}"/>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4692965" y="4023216"/>
            <a:ext cx="1749981" cy="1753175"/>
          </a:xfrm>
          <a:prstGeom prst="rect">
            <a:avLst/>
          </a:prstGeom>
        </p:spPr>
      </p:pic>
    </p:spTree>
    <p:extLst>
      <p:ext uri="{BB962C8B-B14F-4D97-AF65-F5344CB8AC3E}">
        <p14:creationId xmlns:p14="http://schemas.microsoft.com/office/powerpoint/2010/main" val="21515756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8_Thank You for US">
    <p:bg>
      <p:bgPr>
        <a:solidFill>
          <a:srgbClr val="000000"/>
        </a:solidFill>
        <a:effectLst/>
      </p:bgPr>
    </p:bg>
    <p:spTree>
      <p:nvGrpSpPr>
        <p:cNvPr id="1" name=""/>
        <p:cNvGrpSpPr/>
        <p:nvPr/>
      </p:nvGrpSpPr>
      <p:grpSpPr>
        <a:xfrm>
          <a:off x="0" y="0"/>
          <a:ext cx="0" cy="0"/>
          <a:chOff x="0" y="0"/>
          <a:chExt cx="0" cy="0"/>
        </a:xfrm>
      </p:grpSpPr>
      <p:sp>
        <p:nvSpPr>
          <p:cNvPr id="11" name="Text Placeholder 18">
            <a:extLst>
              <a:ext uri="{FF2B5EF4-FFF2-40B4-BE49-F238E27FC236}">
                <a16:creationId xmlns:a16="http://schemas.microsoft.com/office/drawing/2014/main" id="{2C63797E-FA93-4B85-8FAC-CBC4FCD7752B}"/>
              </a:ext>
            </a:extLst>
          </p:cNvPr>
          <p:cNvSpPr>
            <a:spLocks noGrp="1"/>
          </p:cNvSpPr>
          <p:nvPr>
            <p:ph type="body" sz="quarter" idx="20" hasCustomPrompt="1"/>
          </p:nvPr>
        </p:nvSpPr>
        <p:spPr>
          <a:xfrm>
            <a:off x="2167821" y="5782507"/>
            <a:ext cx="7874000" cy="320058"/>
          </a:xfrm>
          <a:prstGeom prst="rect">
            <a:avLst/>
          </a:prstGeom>
        </p:spPr>
        <p:txBody>
          <a:bodyPr lIns="0"/>
          <a:lstStyle>
            <a:lvl1pPr marL="0" indent="0" algn="ctr">
              <a:buNone/>
              <a:defRPr sz="16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Your Email</a:t>
            </a:r>
          </a:p>
        </p:txBody>
      </p:sp>
      <p:sp>
        <p:nvSpPr>
          <p:cNvPr id="7" name="CaixaDeTexto 6">
            <a:extLst>
              <a:ext uri="{FF2B5EF4-FFF2-40B4-BE49-F238E27FC236}">
                <a16:creationId xmlns:a16="http://schemas.microsoft.com/office/drawing/2014/main" id="{D1674360-B1AE-4004-9386-784190D030D6}"/>
              </a:ext>
            </a:extLst>
          </p:cNvPr>
          <p:cNvSpPr txBox="1"/>
          <p:nvPr userDrawn="1"/>
        </p:nvSpPr>
        <p:spPr>
          <a:xfrm>
            <a:off x="2167821" y="3506789"/>
            <a:ext cx="7874000" cy="830997"/>
          </a:xfrm>
          <a:prstGeom prst="rect">
            <a:avLst/>
          </a:prstGeom>
        </p:spPr>
        <p:txBody>
          <a:bodyPr wrap="square" rtlCol="0">
            <a:spAutoFit/>
          </a:bodyPr>
          <a:lstStyle/>
          <a:p>
            <a:pPr algn="ctr"/>
            <a:r>
              <a:rPr lang="pt-BR" sz="4800" spc="0" dirty="0" err="1">
                <a:solidFill>
                  <a:schemeClr val="bg1"/>
                </a:solidFill>
                <a:latin typeface="Arial" panose="020B0604020202020204" pitchFamily="34" charset="0"/>
                <a:cs typeface="Arial" panose="020B0604020202020204" pitchFamily="34" charset="0"/>
              </a:rPr>
              <a:t>Thank</a:t>
            </a:r>
            <a:r>
              <a:rPr lang="pt-BR" sz="4800" spc="0" dirty="0">
                <a:solidFill>
                  <a:schemeClr val="bg1"/>
                </a:solidFill>
                <a:latin typeface="Arial" panose="020B0604020202020204" pitchFamily="34" charset="0"/>
                <a:cs typeface="Arial" panose="020B0604020202020204" pitchFamily="34" charset="0"/>
              </a:rPr>
              <a:t> </a:t>
            </a:r>
            <a:r>
              <a:rPr lang="pt-BR" sz="4800" spc="0" dirty="0" err="1">
                <a:solidFill>
                  <a:schemeClr val="bg1"/>
                </a:solidFill>
                <a:latin typeface="Arial" panose="020B0604020202020204" pitchFamily="34" charset="0"/>
                <a:cs typeface="Arial" panose="020B0604020202020204" pitchFamily="34" charset="0"/>
              </a:rPr>
              <a:t>You</a:t>
            </a:r>
            <a:endParaRPr lang="pt-BR" sz="4800" spc="0" dirty="0">
              <a:solidFill>
                <a:schemeClr val="bg1"/>
              </a:solidFill>
              <a:latin typeface="Arial" panose="020B0604020202020204" pitchFamily="34" charset="0"/>
              <a:cs typeface="Arial" panose="020B0604020202020204" pitchFamily="34" charset="0"/>
            </a:endParaRPr>
          </a:p>
        </p:txBody>
      </p:sp>
      <p:sp>
        <p:nvSpPr>
          <p:cNvPr id="12" name="CaixaDeTexto 11">
            <a:extLst>
              <a:ext uri="{FF2B5EF4-FFF2-40B4-BE49-F238E27FC236}">
                <a16:creationId xmlns:a16="http://schemas.microsoft.com/office/drawing/2014/main" id="{0C01E9F4-121D-4AFA-BBD1-D706A58A0479}"/>
              </a:ext>
            </a:extLst>
          </p:cNvPr>
          <p:cNvSpPr txBox="1"/>
          <p:nvPr userDrawn="1"/>
        </p:nvSpPr>
        <p:spPr>
          <a:xfrm>
            <a:off x="2167821" y="4429368"/>
            <a:ext cx="7873999" cy="338554"/>
          </a:xfrm>
          <a:prstGeom prst="rect">
            <a:avLst/>
          </a:prstGeom>
        </p:spPr>
        <p:txBody>
          <a:bodyPr wrap="square" rtlCol="0">
            <a:spAutoFit/>
          </a:bodyPr>
          <a:lstStyle/>
          <a:p>
            <a:pPr algn="ctr"/>
            <a:r>
              <a:rPr lang="pt-BR" sz="1600" dirty="0">
                <a:solidFill>
                  <a:schemeClr val="bg1"/>
                </a:solidFill>
                <a:latin typeface="Arial" panose="020B0604020202020204" pitchFamily="34" charset="0"/>
                <a:cs typeface="Arial" panose="020B0604020202020204" pitchFamily="34" charset="0"/>
              </a:rPr>
              <a:t>www.greatplacetowork.com</a:t>
            </a:r>
          </a:p>
        </p:txBody>
      </p:sp>
      <p:pic>
        <p:nvPicPr>
          <p:cNvPr id="9" name="Bildobjekt 8" descr="En bild som visar text&#10;&#10;Automatiskt genererad beskrivning">
            <a:extLst>
              <a:ext uri="{FF2B5EF4-FFF2-40B4-BE49-F238E27FC236}">
                <a16:creationId xmlns:a16="http://schemas.microsoft.com/office/drawing/2014/main" id="{4919F0F4-3E1F-8343-AAA0-A09B0F375E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30113" y="1216959"/>
            <a:ext cx="1949414" cy="1949414"/>
          </a:xfrm>
          <a:prstGeom prst="rect">
            <a:avLst/>
          </a:prstGeom>
        </p:spPr>
      </p:pic>
      <p:pic>
        <p:nvPicPr>
          <p:cNvPr id="3" name="Bild 2">
            <a:hlinkClick r:id="rId3"/>
            <a:extLst>
              <a:ext uri="{FF2B5EF4-FFF2-40B4-BE49-F238E27FC236}">
                <a16:creationId xmlns:a16="http://schemas.microsoft.com/office/drawing/2014/main" id="{BF72AA35-C4D7-BC41-952A-AF00D661B73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93888" y="4961308"/>
            <a:ext cx="404223" cy="461968"/>
          </a:xfrm>
          <a:prstGeom prst="rect">
            <a:avLst/>
          </a:prstGeom>
        </p:spPr>
      </p:pic>
    </p:spTree>
    <p:extLst>
      <p:ext uri="{BB962C8B-B14F-4D97-AF65-F5344CB8AC3E}">
        <p14:creationId xmlns:p14="http://schemas.microsoft.com/office/powerpoint/2010/main" val="6211595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Thank You for Global">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52FF3F44-B4DA-413A-8264-0687B5100680}"/>
              </a:ext>
            </a:extLst>
          </p:cNvPr>
          <p:cNvSpPr>
            <a:spLocks noGrp="1"/>
          </p:cNvSpPr>
          <p:nvPr>
            <p:ph type="body" sz="quarter" idx="12" hasCustomPrompt="1"/>
          </p:nvPr>
        </p:nvSpPr>
        <p:spPr>
          <a:xfrm>
            <a:off x="2185463" y="3570194"/>
            <a:ext cx="7838716" cy="747806"/>
          </a:xfrm>
          <a:prstGeom prst="rect">
            <a:avLst/>
          </a:prstGeom>
        </p:spPr>
        <p:txBody>
          <a:bodyPr/>
          <a:lstStyle>
            <a:lvl1pPr marL="0" indent="0" algn="ctr">
              <a:buNone/>
              <a:defRPr sz="4800" b="0" i="0" spc="0" baseline="0">
                <a:solidFill>
                  <a:schemeClr val="bg2">
                    <a:lumMod val="10000"/>
                  </a:schemeClr>
                </a:solidFill>
                <a:latin typeface="Arial" panose="020B0604020202020204" pitchFamily="34" charset="0"/>
                <a:cs typeface="Arial" panose="020B0604020202020204" pitchFamily="34" charset="0"/>
              </a:defRPr>
            </a:lvl1pPr>
          </a:lstStyle>
          <a:p>
            <a:pPr lvl="0"/>
            <a:r>
              <a:rPr lang="en-US" dirty="0"/>
              <a:t>Thank You</a:t>
            </a:r>
          </a:p>
        </p:txBody>
      </p:sp>
      <p:sp>
        <p:nvSpPr>
          <p:cNvPr id="12" name="Text Placeholder 18">
            <a:extLst>
              <a:ext uri="{FF2B5EF4-FFF2-40B4-BE49-F238E27FC236}">
                <a16:creationId xmlns:a16="http://schemas.microsoft.com/office/drawing/2014/main" id="{73B779E3-019D-4F79-88DD-62E6B67B7518}"/>
              </a:ext>
            </a:extLst>
          </p:cNvPr>
          <p:cNvSpPr>
            <a:spLocks noGrp="1"/>
          </p:cNvSpPr>
          <p:nvPr>
            <p:ph type="body" sz="quarter" idx="20" hasCustomPrompt="1"/>
          </p:nvPr>
        </p:nvSpPr>
        <p:spPr>
          <a:xfrm>
            <a:off x="2167821" y="4435627"/>
            <a:ext cx="7874000" cy="320058"/>
          </a:xfrm>
          <a:prstGeom prst="rect">
            <a:avLst/>
          </a:prstGeom>
        </p:spPr>
        <p:txBody>
          <a:bodyPr lIns="0"/>
          <a:lstStyle>
            <a:lvl1pPr marL="0" indent="0" algn="ctr">
              <a:buNone/>
              <a:defRPr sz="1600">
                <a:solidFill>
                  <a:schemeClr val="bg2">
                    <a:lumMod val="10000"/>
                  </a:schemeClr>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Your Website</a:t>
            </a:r>
          </a:p>
        </p:txBody>
      </p:sp>
      <p:sp>
        <p:nvSpPr>
          <p:cNvPr id="14" name="Text Placeholder 18">
            <a:extLst>
              <a:ext uri="{FF2B5EF4-FFF2-40B4-BE49-F238E27FC236}">
                <a16:creationId xmlns:a16="http://schemas.microsoft.com/office/drawing/2014/main" id="{9FEFA9F0-481F-4159-9536-DEEF0BCFFE8B}"/>
              </a:ext>
            </a:extLst>
          </p:cNvPr>
          <p:cNvSpPr>
            <a:spLocks noGrp="1"/>
          </p:cNvSpPr>
          <p:nvPr>
            <p:ph type="body" sz="quarter" idx="22" hasCustomPrompt="1"/>
          </p:nvPr>
        </p:nvSpPr>
        <p:spPr>
          <a:xfrm>
            <a:off x="2167821" y="5782753"/>
            <a:ext cx="7874000" cy="320058"/>
          </a:xfrm>
          <a:prstGeom prst="rect">
            <a:avLst/>
          </a:prstGeom>
        </p:spPr>
        <p:txBody>
          <a:bodyPr lIns="0"/>
          <a:lstStyle>
            <a:lvl1pPr marL="0" indent="0" algn="ctr">
              <a:buNone/>
              <a:defRPr sz="1600">
                <a:solidFill>
                  <a:schemeClr val="bg2">
                    <a:lumMod val="10000"/>
                  </a:schemeClr>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Your Email</a:t>
            </a:r>
          </a:p>
        </p:txBody>
      </p:sp>
      <p:pic>
        <p:nvPicPr>
          <p:cNvPr id="17" name="Bildobjekt 16" descr="En bild som visar text&#10;&#10;Automatiskt genererad beskrivning">
            <a:extLst>
              <a:ext uri="{FF2B5EF4-FFF2-40B4-BE49-F238E27FC236}">
                <a16:creationId xmlns:a16="http://schemas.microsoft.com/office/drawing/2014/main" id="{527AF1CE-DBB1-EF46-BB6E-3D66E2D25F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30113" y="1216959"/>
            <a:ext cx="1949414" cy="1949414"/>
          </a:xfrm>
          <a:prstGeom prst="rect">
            <a:avLst/>
          </a:prstGeom>
        </p:spPr>
      </p:pic>
      <p:pic>
        <p:nvPicPr>
          <p:cNvPr id="20" name="Bild 19">
            <a:hlinkClick r:id="rId3"/>
            <a:extLst>
              <a:ext uri="{FF2B5EF4-FFF2-40B4-BE49-F238E27FC236}">
                <a16:creationId xmlns:a16="http://schemas.microsoft.com/office/drawing/2014/main" id="{4B2E4E6D-3805-3142-8A18-D8BFD6F015E0}"/>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93888" y="4961308"/>
            <a:ext cx="404223" cy="461968"/>
          </a:xfrm>
          <a:prstGeom prst="rect">
            <a:avLst/>
          </a:prstGeom>
        </p:spPr>
      </p:pic>
    </p:spTree>
    <p:extLst>
      <p:ext uri="{BB962C8B-B14F-4D97-AF65-F5344CB8AC3E}">
        <p14:creationId xmlns:p14="http://schemas.microsoft.com/office/powerpoint/2010/main" val="3396853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Navy Blue Title">
    <p:bg>
      <p:bgPr>
        <a:solidFill>
          <a:srgbClr val="FF1628"/>
        </a:solidFill>
        <a:effectLst/>
      </p:bgPr>
    </p:bg>
    <p:spTree>
      <p:nvGrpSpPr>
        <p:cNvPr id="1" name=""/>
        <p:cNvGrpSpPr/>
        <p:nvPr/>
      </p:nvGrpSpPr>
      <p:grpSpPr>
        <a:xfrm>
          <a:off x="0" y="0"/>
          <a:ext cx="0" cy="0"/>
          <a:chOff x="0" y="0"/>
          <a:chExt cx="0" cy="0"/>
        </a:xfrm>
      </p:grpSpPr>
      <p:sp>
        <p:nvSpPr>
          <p:cNvPr id="10" name="Título 4">
            <a:extLst>
              <a:ext uri="{FF2B5EF4-FFF2-40B4-BE49-F238E27FC236}">
                <a16:creationId xmlns:a16="http://schemas.microsoft.com/office/drawing/2014/main" id="{90BC2ED6-74A2-4736-AA93-EC6C74142260}"/>
              </a:ext>
            </a:extLst>
          </p:cNvPr>
          <p:cNvSpPr>
            <a:spLocks noGrp="1"/>
          </p:cNvSpPr>
          <p:nvPr>
            <p:ph type="title" hasCustomPrompt="1"/>
          </p:nvPr>
        </p:nvSpPr>
        <p:spPr>
          <a:xfrm>
            <a:off x="4181857" y="3340100"/>
            <a:ext cx="7473696" cy="1655746"/>
          </a:xfrm>
          <a:prstGeom prst="rect">
            <a:avLst/>
          </a:prstGeom>
        </p:spPr>
        <p:txBody>
          <a:bodyPr anchor="b"/>
          <a:lstStyle>
            <a:lvl1pPr algn="ctr">
              <a:defRPr sz="5400" b="0">
                <a:solidFill>
                  <a:schemeClr val="bg1"/>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9" name="Text Placeholder 18">
            <a:extLst>
              <a:ext uri="{FF2B5EF4-FFF2-40B4-BE49-F238E27FC236}">
                <a16:creationId xmlns:a16="http://schemas.microsoft.com/office/drawing/2014/main" id="{3CDF35FA-C1A7-4A31-89D2-B8F952934695}"/>
              </a:ext>
            </a:extLst>
          </p:cNvPr>
          <p:cNvSpPr>
            <a:spLocks noGrp="1"/>
          </p:cNvSpPr>
          <p:nvPr>
            <p:ph type="body" sz="quarter" idx="19" hasCustomPrompt="1"/>
          </p:nvPr>
        </p:nvSpPr>
        <p:spPr>
          <a:xfrm>
            <a:off x="4181857" y="5137706"/>
            <a:ext cx="7473696" cy="701119"/>
          </a:xfrm>
          <a:prstGeom prst="rect">
            <a:avLst/>
          </a:prstGeom>
        </p:spPr>
        <p:txBody>
          <a:bodyPr lIns="0"/>
          <a:lstStyle>
            <a:lvl1pPr marL="0" indent="0" algn="ctr">
              <a:buNone/>
              <a:defRPr sz="20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pPr lvl="0"/>
            <a:r>
              <a:rPr lang="en-US" dirty="0"/>
              <a:t>Click to add subtitle</a:t>
            </a:r>
          </a:p>
          <a:p>
            <a:pPr lvl="0"/>
            <a:r>
              <a:rPr lang="en-US" dirty="0"/>
              <a:t>and date</a:t>
            </a:r>
          </a:p>
        </p:txBody>
      </p:sp>
      <p:pic>
        <p:nvPicPr>
          <p:cNvPr id="3" name="Bildobjekt 2">
            <a:extLst>
              <a:ext uri="{FF2B5EF4-FFF2-40B4-BE49-F238E27FC236}">
                <a16:creationId xmlns:a16="http://schemas.microsoft.com/office/drawing/2014/main" id="{DE806192-AD62-664C-9B25-76A84466E3F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91042" y="1131209"/>
            <a:ext cx="1949415" cy="1949415"/>
          </a:xfrm>
          <a:prstGeom prst="rect">
            <a:avLst/>
          </a:prstGeom>
        </p:spPr>
      </p:pic>
      <p:sp>
        <p:nvSpPr>
          <p:cNvPr id="6" name="Rektangel 5">
            <a:extLst>
              <a:ext uri="{FF2B5EF4-FFF2-40B4-BE49-F238E27FC236}">
                <a16:creationId xmlns:a16="http://schemas.microsoft.com/office/drawing/2014/main" id="{664CE525-A0C5-AA4B-8D8B-4403406C8D6E}"/>
              </a:ext>
            </a:extLst>
          </p:cNvPr>
          <p:cNvSpPr/>
          <p:nvPr userDrawn="1"/>
        </p:nvSpPr>
        <p:spPr>
          <a:xfrm>
            <a:off x="1089712" y="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Rektangel 13">
            <a:extLst>
              <a:ext uri="{FF2B5EF4-FFF2-40B4-BE49-F238E27FC236}">
                <a16:creationId xmlns:a16="http://schemas.microsoft.com/office/drawing/2014/main" id="{989EFC07-D668-9D4B-8995-ACEF6E452D57}"/>
              </a:ext>
            </a:extLst>
          </p:cNvPr>
          <p:cNvSpPr/>
          <p:nvPr userDrawn="1"/>
        </p:nvSpPr>
        <p:spPr>
          <a:xfrm>
            <a:off x="0" y="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53AD6BAD-1C8F-BD4F-9428-2E70CB721442}"/>
              </a:ext>
            </a:extLst>
          </p:cNvPr>
          <p:cNvSpPr/>
          <p:nvPr userDrawn="1"/>
        </p:nvSpPr>
        <p:spPr>
          <a:xfrm>
            <a:off x="1089712" y="109025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1" name="Rektangel 20">
            <a:extLst>
              <a:ext uri="{FF2B5EF4-FFF2-40B4-BE49-F238E27FC236}">
                <a16:creationId xmlns:a16="http://schemas.microsoft.com/office/drawing/2014/main" id="{A9B34354-0706-7D4F-AC41-BEA8BC6167B9}"/>
              </a:ext>
            </a:extLst>
          </p:cNvPr>
          <p:cNvSpPr/>
          <p:nvPr userDrawn="1"/>
        </p:nvSpPr>
        <p:spPr>
          <a:xfrm>
            <a:off x="0" y="109025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2" name="Rektangel 21">
            <a:extLst>
              <a:ext uri="{FF2B5EF4-FFF2-40B4-BE49-F238E27FC236}">
                <a16:creationId xmlns:a16="http://schemas.microsoft.com/office/drawing/2014/main" id="{6264146C-AF7F-7E4A-9E0E-6B52946D66BB}"/>
              </a:ext>
            </a:extLst>
          </p:cNvPr>
          <p:cNvSpPr/>
          <p:nvPr userDrawn="1"/>
        </p:nvSpPr>
        <p:spPr>
          <a:xfrm>
            <a:off x="3269136" y="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3" name="Rektangel 22">
            <a:extLst>
              <a:ext uri="{FF2B5EF4-FFF2-40B4-BE49-F238E27FC236}">
                <a16:creationId xmlns:a16="http://schemas.microsoft.com/office/drawing/2014/main" id="{78E3B882-9174-D64D-ABDE-533FC87C9802}"/>
              </a:ext>
            </a:extLst>
          </p:cNvPr>
          <p:cNvSpPr/>
          <p:nvPr userDrawn="1"/>
        </p:nvSpPr>
        <p:spPr>
          <a:xfrm>
            <a:off x="2179424" y="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4" name="Rektangel 23">
            <a:extLst>
              <a:ext uri="{FF2B5EF4-FFF2-40B4-BE49-F238E27FC236}">
                <a16:creationId xmlns:a16="http://schemas.microsoft.com/office/drawing/2014/main" id="{8561A065-749B-EE4D-BB3E-7CB565537E78}"/>
              </a:ext>
            </a:extLst>
          </p:cNvPr>
          <p:cNvSpPr/>
          <p:nvPr userDrawn="1"/>
        </p:nvSpPr>
        <p:spPr>
          <a:xfrm>
            <a:off x="3269136" y="109025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5" name="Rektangel 24">
            <a:extLst>
              <a:ext uri="{FF2B5EF4-FFF2-40B4-BE49-F238E27FC236}">
                <a16:creationId xmlns:a16="http://schemas.microsoft.com/office/drawing/2014/main" id="{84167E69-A8FD-1946-AFEA-5B8B7D954009}"/>
              </a:ext>
            </a:extLst>
          </p:cNvPr>
          <p:cNvSpPr/>
          <p:nvPr userDrawn="1"/>
        </p:nvSpPr>
        <p:spPr>
          <a:xfrm>
            <a:off x="2179424" y="1090250"/>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6" name="Rektangel 25">
            <a:extLst>
              <a:ext uri="{FF2B5EF4-FFF2-40B4-BE49-F238E27FC236}">
                <a16:creationId xmlns:a16="http://schemas.microsoft.com/office/drawing/2014/main" id="{DD2A07D7-FE6A-5A42-80D6-CDD6DF1AAE8B}"/>
              </a:ext>
            </a:extLst>
          </p:cNvPr>
          <p:cNvSpPr/>
          <p:nvPr userDrawn="1"/>
        </p:nvSpPr>
        <p:spPr>
          <a:xfrm>
            <a:off x="1089712" y="218568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7" name="Rektangel 26">
            <a:extLst>
              <a:ext uri="{FF2B5EF4-FFF2-40B4-BE49-F238E27FC236}">
                <a16:creationId xmlns:a16="http://schemas.microsoft.com/office/drawing/2014/main" id="{7A315532-CA7B-614A-ACE3-AC3BD4066A95}"/>
              </a:ext>
            </a:extLst>
          </p:cNvPr>
          <p:cNvSpPr/>
          <p:nvPr userDrawn="1"/>
        </p:nvSpPr>
        <p:spPr>
          <a:xfrm>
            <a:off x="0" y="218568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8" name="Rektangel 27">
            <a:extLst>
              <a:ext uri="{FF2B5EF4-FFF2-40B4-BE49-F238E27FC236}">
                <a16:creationId xmlns:a16="http://schemas.microsoft.com/office/drawing/2014/main" id="{8A6AAA28-4208-164B-91F8-70B4F1D2A971}"/>
              </a:ext>
            </a:extLst>
          </p:cNvPr>
          <p:cNvSpPr/>
          <p:nvPr userDrawn="1"/>
        </p:nvSpPr>
        <p:spPr>
          <a:xfrm>
            <a:off x="1089712" y="327593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9" name="Rektangel 28">
            <a:extLst>
              <a:ext uri="{FF2B5EF4-FFF2-40B4-BE49-F238E27FC236}">
                <a16:creationId xmlns:a16="http://schemas.microsoft.com/office/drawing/2014/main" id="{76DCF3A8-DF3C-CA4E-B87F-D7BB23D4ED7F}"/>
              </a:ext>
            </a:extLst>
          </p:cNvPr>
          <p:cNvSpPr/>
          <p:nvPr userDrawn="1"/>
        </p:nvSpPr>
        <p:spPr>
          <a:xfrm>
            <a:off x="0" y="327593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0" name="Rektangel 29">
            <a:extLst>
              <a:ext uri="{FF2B5EF4-FFF2-40B4-BE49-F238E27FC236}">
                <a16:creationId xmlns:a16="http://schemas.microsoft.com/office/drawing/2014/main" id="{24785441-2EF0-5F4A-9D81-0E9C3F6B954D}"/>
              </a:ext>
            </a:extLst>
          </p:cNvPr>
          <p:cNvSpPr/>
          <p:nvPr userDrawn="1"/>
        </p:nvSpPr>
        <p:spPr>
          <a:xfrm>
            <a:off x="3269136" y="218568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Rektangel 30">
            <a:extLst>
              <a:ext uri="{FF2B5EF4-FFF2-40B4-BE49-F238E27FC236}">
                <a16:creationId xmlns:a16="http://schemas.microsoft.com/office/drawing/2014/main" id="{435574D9-D707-B048-AE45-A0201EC5DA65}"/>
              </a:ext>
            </a:extLst>
          </p:cNvPr>
          <p:cNvSpPr/>
          <p:nvPr userDrawn="1"/>
        </p:nvSpPr>
        <p:spPr>
          <a:xfrm>
            <a:off x="2179424" y="218568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2" name="Rektangel 31">
            <a:extLst>
              <a:ext uri="{FF2B5EF4-FFF2-40B4-BE49-F238E27FC236}">
                <a16:creationId xmlns:a16="http://schemas.microsoft.com/office/drawing/2014/main" id="{0DCCD60C-D25D-344B-B587-844461EECDAB}"/>
              </a:ext>
            </a:extLst>
          </p:cNvPr>
          <p:cNvSpPr/>
          <p:nvPr userDrawn="1"/>
        </p:nvSpPr>
        <p:spPr>
          <a:xfrm>
            <a:off x="3269136" y="327593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3" name="Rektangel 32">
            <a:extLst>
              <a:ext uri="{FF2B5EF4-FFF2-40B4-BE49-F238E27FC236}">
                <a16:creationId xmlns:a16="http://schemas.microsoft.com/office/drawing/2014/main" id="{9B77794B-D3B5-764E-AC7B-E49D5C8B42A7}"/>
              </a:ext>
            </a:extLst>
          </p:cNvPr>
          <p:cNvSpPr/>
          <p:nvPr userDrawn="1"/>
        </p:nvSpPr>
        <p:spPr>
          <a:xfrm>
            <a:off x="2179424" y="3275938"/>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ktangel 33">
            <a:extLst>
              <a:ext uri="{FF2B5EF4-FFF2-40B4-BE49-F238E27FC236}">
                <a16:creationId xmlns:a16="http://schemas.microsoft.com/office/drawing/2014/main" id="{A3DFE850-9384-8749-8023-711710D1DAD6}"/>
              </a:ext>
            </a:extLst>
          </p:cNvPr>
          <p:cNvSpPr/>
          <p:nvPr userDrawn="1"/>
        </p:nvSpPr>
        <p:spPr>
          <a:xfrm>
            <a:off x="1089712" y="437599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5" name="Rektangel 34">
            <a:extLst>
              <a:ext uri="{FF2B5EF4-FFF2-40B4-BE49-F238E27FC236}">
                <a16:creationId xmlns:a16="http://schemas.microsoft.com/office/drawing/2014/main" id="{2B1C6688-B91B-4849-BAB4-98B8E5ADAD71}"/>
              </a:ext>
            </a:extLst>
          </p:cNvPr>
          <p:cNvSpPr/>
          <p:nvPr userDrawn="1"/>
        </p:nvSpPr>
        <p:spPr>
          <a:xfrm>
            <a:off x="0" y="437599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ktangel 35">
            <a:extLst>
              <a:ext uri="{FF2B5EF4-FFF2-40B4-BE49-F238E27FC236}">
                <a16:creationId xmlns:a16="http://schemas.microsoft.com/office/drawing/2014/main" id="{72802F3A-DA23-744F-BD68-E0ADEB990038}"/>
              </a:ext>
            </a:extLst>
          </p:cNvPr>
          <p:cNvSpPr/>
          <p:nvPr userDrawn="1"/>
        </p:nvSpPr>
        <p:spPr>
          <a:xfrm>
            <a:off x="1089712" y="546624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Rektangel 36">
            <a:extLst>
              <a:ext uri="{FF2B5EF4-FFF2-40B4-BE49-F238E27FC236}">
                <a16:creationId xmlns:a16="http://schemas.microsoft.com/office/drawing/2014/main" id="{573532A5-4439-DD47-985C-C39070908C94}"/>
              </a:ext>
            </a:extLst>
          </p:cNvPr>
          <p:cNvSpPr/>
          <p:nvPr userDrawn="1"/>
        </p:nvSpPr>
        <p:spPr>
          <a:xfrm>
            <a:off x="0" y="546624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8" name="Rektangel 37">
            <a:extLst>
              <a:ext uri="{FF2B5EF4-FFF2-40B4-BE49-F238E27FC236}">
                <a16:creationId xmlns:a16="http://schemas.microsoft.com/office/drawing/2014/main" id="{1F5835FB-FBFF-CC43-BB27-A6B891E108DA}"/>
              </a:ext>
            </a:extLst>
          </p:cNvPr>
          <p:cNvSpPr/>
          <p:nvPr userDrawn="1"/>
        </p:nvSpPr>
        <p:spPr>
          <a:xfrm>
            <a:off x="3269136" y="437599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9" name="Rektangel 38">
            <a:extLst>
              <a:ext uri="{FF2B5EF4-FFF2-40B4-BE49-F238E27FC236}">
                <a16:creationId xmlns:a16="http://schemas.microsoft.com/office/drawing/2014/main" id="{73D30E49-1FD4-314D-A67E-C7A23011F9F0}"/>
              </a:ext>
            </a:extLst>
          </p:cNvPr>
          <p:cNvSpPr/>
          <p:nvPr userDrawn="1"/>
        </p:nvSpPr>
        <p:spPr>
          <a:xfrm>
            <a:off x="2179424" y="437599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0" name="Rektangel 39">
            <a:extLst>
              <a:ext uri="{FF2B5EF4-FFF2-40B4-BE49-F238E27FC236}">
                <a16:creationId xmlns:a16="http://schemas.microsoft.com/office/drawing/2014/main" id="{EE350A07-1860-F346-BBA5-97F62BE5E423}"/>
              </a:ext>
            </a:extLst>
          </p:cNvPr>
          <p:cNvSpPr/>
          <p:nvPr userDrawn="1"/>
        </p:nvSpPr>
        <p:spPr>
          <a:xfrm>
            <a:off x="3269136" y="546624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1" name="Rektangel 40">
            <a:extLst>
              <a:ext uri="{FF2B5EF4-FFF2-40B4-BE49-F238E27FC236}">
                <a16:creationId xmlns:a16="http://schemas.microsoft.com/office/drawing/2014/main" id="{4365F9BA-0F7F-C24C-AF4A-F5CD2C5F22FD}"/>
              </a:ext>
            </a:extLst>
          </p:cNvPr>
          <p:cNvSpPr/>
          <p:nvPr userDrawn="1"/>
        </p:nvSpPr>
        <p:spPr>
          <a:xfrm>
            <a:off x="2179424" y="5466245"/>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2" name="Rektangel 41">
            <a:extLst>
              <a:ext uri="{FF2B5EF4-FFF2-40B4-BE49-F238E27FC236}">
                <a16:creationId xmlns:a16="http://schemas.microsoft.com/office/drawing/2014/main" id="{0E3740FA-D7C9-7444-BA2A-4E53A0EAACD9}"/>
              </a:ext>
            </a:extLst>
          </p:cNvPr>
          <p:cNvSpPr/>
          <p:nvPr userDrawn="1"/>
        </p:nvSpPr>
        <p:spPr>
          <a:xfrm>
            <a:off x="1089712" y="6561683"/>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3" name="Rektangel 42">
            <a:extLst>
              <a:ext uri="{FF2B5EF4-FFF2-40B4-BE49-F238E27FC236}">
                <a16:creationId xmlns:a16="http://schemas.microsoft.com/office/drawing/2014/main" id="{A6AD577B-133B-404A-88C9-E19F34C5FA1A}"/>
              </a:ext>
            </a:extLst>
          </p:cNvPr>
          <p:cNvSpPr/>
          <p:nvPr userDrawn="1"/>
        </p:nvSpPr>
        <p:spPr>
          <a:xfrm>
            <a:off x="0" y="6561683"/>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6" name="Rektangel 45">
            <a:extLst>
              <a:ext uri="{FF2B5EF4-FFF2-40B4-BE49-F238E27FC236}">
                <a16:creationId xmlns:a16="http://schemas.microsoft.com/office/drawing/2014/main" id="{51C0A2EC-6982-6C4D-977A-69DE78D19F96}"/>
              </a:ext>
            </a:extLst>
          </p:cNvPr>
          <p:cNvSpPr/>
          <p:nvPr userDrawn="1"/>
        </p:nvSpPr>
        <p:spPr>
          <a:xfrm>
            <a:off x="3269136" y="6561683"/>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7" name="Rektangel 46">
            <a:extLst>
              <a:ext uri="{FF2B5EF4-FFF2-40B4-BE49-F238E27FC236}">
                <a16:creationId xmlns:a16="http://schemas.microsoft.com/office/drawing/2014/main" id="{FFD111BD-3524-6542-B9E7-143996AEE86C}"/>
              </a:ext>
            </a:extLst>
          </p:cNvPr>
          <p:cNvSpPr/>
          <p:nvPr userDrawn="1"/>
        </p:nvSpPr>
        <p:spPr>
          <a:xfrm>
            <a:off x="2179424" y="6561683"/>
            <a:ext cx="296318" cy="2963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635408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lient Logo ">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6308C51-F5C5-6941-BEDF-850140BE0EBF}"/>
              </a:ext>
            </a:extLst>
          </p:cNvPr>
          <p:cNvSpPr>
            <a:spLocks noGrp="1"/>
          </p:cNvSpPr>
          <p:nvPr>
            <p:ph type="pic" sz="quarter" idx="15" hasCustomPrompt="1"/>
          </p:nvPr>
        </p:nvSpPr>
        <p:spPr>
          <a:xfrm>
            <a:off x="7048561" y="1509267"/>
            <a:ext cx="4371913" cy="3839465"/>
          </a:xfrm>
          <a:prstGeom prst="rect">
            <a:avLst/>
          </a:prstGeom>
        </p:spPr>
        <p:txBody>
          <a:bodyPr anchor="ctr"/>
          <a:lstStyle>
            <a:lvl1pPr marL="0" indent="0" algn="ctr">
              <a:buNone/>
              <a:defRPr>
                <a:solidFill>
                  <a:schemeClr val="bg2">
                    <a:lumMod val="10000"/>
                  </a:schemeClr>
                </a:solidFill>
                <a:latin typeface="Arial" panose="020B0604020202020204" pitchFamily="34" charset="0"/>
                <a:cs typeface="Arial" panose="020B0604020202020204" pitchFamily="34" charset="0"/>
              </a:defRPr>
            </a:lvl1pPr>
          </a:lstStyle>
          <a:p>
            <a:r>
              <a:rPr lang="en-US" dirty="0"/>
              <a:t>Click to add Client Logo</a:t>
            </a:r>
          </a:p>
        </p:txBody>
      </p:sp>
      <p:sp>
        <p:nvSpPr>
          <p:cNvPr id="23" name="Título 4">
            <a:extLst>
              <a:ext uri="{FF2B5EF4-FFF2-40B4-BE49-F238E27FC236}">
                <a16:creationId xmlns:a16="http://schemas.microsoft.com/office/drawing/2014/main" id="{BA96CFFD-D467-443F-87FC-6A130D4DE135}"/>
              </a:ext>
            </a:extLst>
          </p:cNvPr>
          <p:cNvSpPr>
            <a:spLocks noGrp="1"/>
          </p:cNvSpPr>
          <p:nvPr>
            <p:ph type="title" hasCustomPrompt="1"/>
          </p:nvPr>
        </p:nvSpPr>
        <p:spPr>
          <a:xfrm>
            <a:off x="456436" y="1524916"/>
            <a:ext cx="6211546" cy="2077339"/>
          </a:xfrm>
          <a:prstGeom prst="rect">
            <a:avLst/>
          </a:prstGeom>
        </p:spPr>
        <p:txBody>
          <a:bodyPr/>
          <a:lstStyle>
            <a:lvl1pPr>
              <a:defRPr sz="360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t>
            </a:r>
            <a:r>
              <a:rPr lang="pt-BR" dirty="0" err="1"/>
              <a:t>title</a:t>
            </a:r>
            <a:endParaRPr lang="pt-BR" dirty="0"/>
          </a:p>
        </p:txBody>
      </p:sp>
      <p:sp>
        <p:nvSpPr>
          <p:cNvPr id="26" name="Espaço Reservado para Texto 2">
            <a:extLst>
              <a:ext uri="{FF2B5EF4-FFF2-40B4-BE49-F238E27FC236}">
                <a16:creationId xmlns:a16="http://schemas.microsoft.com/office/drawing/2014/main" id="{240F94DC-240E-403F-AC8D-864D7DBAF7C9}"/>
              </a:ext>
            </a:extLst>
          </p:cNvPr>
          <p:cNvSpPr>
            <a:spLocks noGrp="1"/>
          </p:cNvSpPr>
          <p:nvPr>
            <p:ph type="body" sz="quarter" idx="20" hasCustomPrompt="1"/>
          </p:nvPr>
        </p:nvSpPr>
        <p:spPr>
          <a:xfrm>
            <a:off x="457201" y="3732012"/>
            <a:ext cx="6210782" cy="1616720"/>
          </a:xfrm>
          <a:prstGeom prst="rect">
            <a:avLst/>
          </a:prstGeom>
        </p:spPr>
        <p:txBody>
          <a:bodyPr/>
          <a:lstStyle>
            <a:lvl1pPr marL="0" indent="0">
              <a:buNone/>
              <a:defRPr sz="2000">
                <a:solidFill>
                  <a:schemeClr val="bg2">
                    <a:lumMod val="10000"/>
                  </a:schemeClr>
                </a:solidFill>
                <a:latin typeface="Arial" panose="020B0604020202020204" pitchFamily="34" charset="0"/>
                <a:cs typeface="Arial" panose="020B0604020202020204" pitchFamily="34" charset="0"/>
              </a:defRPr>
            </a:lvl1pPr>
            <a:lvl2pPr marL="228600" indent="0">
              <a:buNone/>
              <a:defRPr sz="2000"/>
            </a:lvl2pPr>
            <a:lvl3pPr marL="457200" indent="0">
              <a:buNone/>
              <a:defRPr sz="2000"/>
            </a:lvl3pPr>
            <a:lvl4pPr marL="685800" indent="0">
              <a:buNone/>
              <a:defRPr sz="2000"/>
            </a:lvl4pPr>
            <a:lvl5pPr marL="914400" indent="0">
              <a:buNone/>
              <a:defRPr sz="2000"/>
            </a:lvl5pPr>
          </a:lstStyle>
          <a:p>
            <a:pPr lvl="0"/>
            <a:r>
              <a:rPr lang="en-US" dirty="0"/>
              <a:t>Presenter Name</a:t>
            </a:r>
          </a:p>
          <a:p>
            <a:pPr lvl="0"/>
            <a:r>
              <a:rPr lang="en-US" dirty="0"/>
              <a:t>Date &amp; Location</a:t>
            </a:r>
          </a:p>
        </p:txBody>
      </p:sp>
      <p:sp>
        <p:nvSpPr>
          <p:cNvPr id="12" name="Retângulo 6">
            <a:extLst>
              <a:ext uri="{FF2B5EF4-FFF2-40B4-BE49-F238E27FC236}">
                <a16:creationId xmlns:a16="http://schemas.microsoft.com/office/drawing/2014/main" id="{203F24C8-5BB1-834E-93C7-5DBA762E2C18}"/>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CaixaDeTexto 7">
            <a:extLst>
              <a:ext uri="{FF2B5EF4-FFF2-40B4-BE49-F238E27FC236}">
                <a16:creationId xmlns:a16="http://schemas.microsoft.com/office/drawing/2014/main" id="{3C34307A-2D68-2443-94DB-CF7B82C56AA0}"/>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15" name="Bildobjekt 14" descr="En bild som visar text&#10;&#10;Automatiskt genererad beskrivning">
            <a:extLst>
              <a:ext uri="{FF2B5EF4-FFF2-40B4-BE49-F238E27FC236}">
                <a16:creationId xmlns:a16="http://schemas.microsoft.com/office/drawing/2014/main" id="{7F6EBEF0-A451-A04E-BEBF-A069D6ACED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75765" y="-3175"/>
            <a:ext cx="819410" cy="819410"/>
          </a:xfrm>
          <a:prstGeom prst="rect">
            <a:avLst/>
          </a:prstGeom>
        </p:spPr>
      </p:pic>
    </p:spTree>
    <p:extLst>
      <p:ext uri="{BB962C8B-B14F-4D97-AF65-F5344CB8AC3E}">
        <p14:creationId xmlns:p14="http://schemas.microsoft.com/office/powerpoint/2010/main" val="179414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Client Logo ">
    <p:spTree>
      <p:nvGrpSpPr>
        <p:cNvPr id="1" name=""/>
        <p:cNvGrpSpPr/>
        <p:nvPr/>
      </p:nvGrpSpPr>
      <p:grpSpPr>
        <a:xfrm>
          <a:off x="0" y="0"/>
          <a:ext cx="0" cy="0"/>
          <a:chOff x="0" y="0"/>
          <a:chExt cx="0" cy="0"/>
        </a:xfrm>
      </p:grpSpPr>
      <p:pic>
        <p:nvPicPr>
          <p:cNvPr id="3" name="Bildobjekt 2" descr="En bild som visar person&#10;&#10;Automatiskt genererad beskrivning">
            <a:extLst>
              <a:ext uri="{FF2B5EF4-FFF2-40B4-BE49-F238E27FC236}">
                <a16:creationId xmlns:a16="http://schemas.microsoft.com/office/drawing/2014/main" id="{A0E8734D-E4C7-5648-9C5E-3D1AC155F3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7639" b="8027"/>
          <a:stretch/>
        </p:blipFill>
        <p:spPr>
          <a:xfrm>
            <a:off x="-3363" y="-4000"/>
            <a:ext cx="12195363" cy="6873875"/>
          </a:xfrm>
          <a:prstGeom prst="rect">
            <a:avLst/>
          </a:prstGeom>
        </p:spPr>
      </p:pic>
      <p:pic>
        <p:nvPicPr>
          <p:cNvPr id="50" name="Bildobjekt 49">
            <a:extLst>
              <a:ext uri="{FF2B5EF4-FFF2-40B4-BE49-F238E27FC236}">
                <a16:creationId xmlns:a16="http://schemas.microsoft.com/office/drawing/2014/main" id="{6C6BD9B9-F26C-7644-877C-90426AE05F9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2585" y="0"/>
            <a:ext cx="1949415" cy="1949415"/>
          </a:xfrm>
          <a:prstGeom prst="rect">
            <a:avLst/>
          </a:prstGeom>
        </p:spPr>
      </p:pic>
    </p:spTree>
    <p:extLst>
      <p:ext uri="{BB962C8B-B14F-4D97-AF65-F5344CB8AC3E}">
        <p14:creationId xmlns:p14="http://schemas.microsoft.com/office/powerpoint/2010/main" val="1038149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lient Logo ">
    <p:spTree>
      <p:nvGrpSpPr>
        <p:cNvPr id="1" name=""/>
        <p:cNvGrpSpPr/>
        <p:nvPr/>
      </p:nvGrpSpPr>
      <p:grpSpPr>
        <a:xfrm>
          <a:off x="0" y="0"/>
          <a:ext cx="0" cy="0"/>
          <a:chOff x="0" y="0"/>
          <a:chExt cx="0" cy="0"/>
        </a:xfrm>
      </p:grpSpPr>
      <p:sp>
        <p:nvSpPr>
          <p:cNvPr id="30" name="Rektangel 29">
            <a:extLst>
              <a:ext uri="{FF2B5EF4-FFF2-40B4-BE49-F238E27FC236}">
                <a16:creationId xmlns:a16="http://schemas.microsoft.com/office/drawing/2014/main" id="{6524E948-65C2-4D40-924E-8429C84B77A6}"/>
              </a:ext>
            </a:extLst>
          </p:cNvPr>
          <p:cNvSpPr/>
          <p:nvPr userDrawn="1"/>
        </p:nvSpPr>
        <p:spPr>
          <a:xfrm>
            <a:off x="6435521"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3" name="Rektangel 32">
            <a:extLst>
              <a:ext uri="{FF2B5EF4-FFF2-40B4-BE49-F238E27FC236}">
                <a16:creationId xmlns:a16="http://schemas.microsoft.com/office/drawing/2014/main" id="{1E59E71E-5DCA-7F44-BFAA-54171462D7EA}"/>
              </a:ext>
            </a:extLst>
          </p:cNvPr>
          <p:cNvSpPr/>
          <p:nvPr userDrawn="1"/>
        </p:nvSpPr>
        <p:spPr>
          <a:xfrm>
            <a:off x="6462480"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Rektangel 36">
            <a:extLst>
              <a:ext uri="{FF2B5EF4-FFF2-40B4-BE49-F238E27FC236}">
                <a16:creationId xmlns:a16="http://schemas.microsoft.com/office/drawing/2014/main" id="{E7EBF0DD-D5C5-454D-AA1F-8B053B7C6C6E}"/>
              </a:ext>
            </a:extLst>
          </p:cNvPr>
          <p:cNvSpPr/>
          <p:nvPr userDrawn="1"/>
        </p:nvSpPr>
        <p:spPr>
          <a:xfrm>
            <a:off x="4826835" y="490058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4" name="Rektangel 23">
            <a:extLst>
              <a:ext uri="{FF2B5EF4-FFF2-40B4-BE49-F238E27FC236}">
                <a16:creationId xmlns:a16="http://schemas.microsoft.com/office/drawing/2014/main" id="{72A1E659-805E-DB42-8800-BDFE76C41418}"/>
              </a:ext>
            </a:extLst>
          </p:cNvPr>
          <p:cNvSpPr/>
          <p:nvPr userDrawn="1"/>
        </p:nvSpPr>
        <p:spPr>
          <a:xfrm>
            <a:off x="8101300"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5" name="Rektangel 24">
            <a:extLst>
              <a:ext uri="{FF2B5EF4-FFF2-40B4-BE49-F238E27FC236}">
                <a16:creationId xmlns:a16="http://schemas.microsoft.com/office/drawing/2014/main" id="{6136C189-75D9-124A-B000-383D6D572E1A}"/>
              </a:ext>
            </a:extLst>
          </p:cNvPr>
          <p:cNvSpPr/>
          <p:nvPr userDrawn="1"/>
        </p:nvSpPr>
        <p:spPr>
          <a:xfrm>
            <a:off x="8101300"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7" name="Rektangel 26">
            <a:extLst>
              <a:ext uri="{FF2B5EF4-FFF2-40B4-BE49-F238E27FC236}">
                <a16:creationId xmlns:a16="http://schemas.microsoft.com/office/drawing/2014/main" id="{322D635B-DA25-114C-A771-1D49D938147E}"/>
              </a:ext>
            </a:extLst>
          </p:cNvPr>
          <p:cNvSpPr/>
          <p:nvPr userDrawn="1"/>
        </p:nvSpPr>
        <p:spPr>
          <a:xfrm>
            <a:off x="8101300"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8" name="Rektangel 27">
            <a:extLst>
              <a:ext uri="{FF2B5EF4-FFF2-40B4-BE49-F238E27FC236}">
                <a16:creationId xmlns:a16="http://schemas.microsoft.com/office/drawing/2014/main" id="{30025823-9DCB-6645-9C10-0440ECFDD61B}"/>
              </a:ext>
            </a:extLst>
          </p:cNvPr>
          <p:cNvSpPr/>
          <p:nvPr userDrawn="1"/>
        </p:nvSpPr>
        <p:spPr>
          <a:xfrm>
            <a:off x="8128259"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 name="Bildobjekt 6" descr="En bild som visar person, kläder, inomhus, står&#10;&#10;Automatiskt genererad beskrivning">
            <a:extLst>
              <a:ext uri="{FF2B5EF4-FFF2-40B4-BE49-F238E27FC236}">
                <a16:creationId xmlns:a16="http://schemas.microsoft.com/office/drawing/2014/main" id="{DC7D13C5-E8A7-A449-8388-CB0E30E940C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8492"/>
          <a:stretch/>
        </p:blipFill>
        <p:spPr>
          <a:xfrm>
            <a:off x="5414772" y="-542048"/>
            <a:ext cx="6619461" cy="7100180"/>
          </a:xfrm>
          <a:prstGeom prst="rect">
            <a:avLst/>
          </a:prstGeom>
        </p:spPr>
      </p:pic>
      <p:sp>
        <p:nvSpPr>
          <p:cNvPr id="17" name="Rektangel 16">
            <a:extLst>
              <a:ext uri="{FF2B5EF4-FFF2-40B4-BE49-F238E27FC236}">
                <a16:creationId xmlns:a16="http://schemas.microsoft.com/office/drawing/2014/main" id="{CCC237F5-C5CB-DD47-8262-56D8919578B4}"/>
              </a:ext>
            </a:extLst>
          </p:cNvPr>
          <p:cNvSpPr/>
          <p:nvPr userDrawn="1"/>
        </p:nvSpPr>
        <p:spPr>
          <a:xfrm>
            <a:off x="9736945" y="163564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Retângulo 6">
            <a:extLst>
              <a:ext uri="{FF2B5EF4-FFF2-40B4-BE49-F238E27FC236}">
                <a16:creationId xmlns:a16="http://schemas.microsoft.com/office/drawing/2014/main" id="{203F24C8-5BB1-834E-93C7-5DBA762E2C18}"/>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CaixaDeTexto 7">
            <a:extLst>
              <a:ext uri="{FF2B5EF4-FFF2-40B4-BE49-F238E27FC236}">
                <a16:creationId xmlns:a16="http://schemas.microsoft.com/office/drawing/2014/main" id="{3C34307A-2D68-2443-94DB-CF7B82C56AA0}"/>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10" name="Bildobjekt 9" descr="En bild som visar text&#10;&#10;Automatiskt genererad beskrivning">
            <a:extLst>
              <a:ext uri="{FF2B5EF4-FFF2-40B4-BE49-F238E27FC236}">
                <a16:creationId xmlns:a16="http://schemas.microsoft.com/office/drawing/2014/main" id="{F03F124F-8A47-F443-80A7-8D9B9BE5A6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14" name="Rektangel 13">
            <a:extLst>
              <a:ext uri="{FF2B5EF4-FFF2-40B4-BE49-F238E27FC236}">
                <a16:creationId xmlns:a16="http://schemas.microsoft.com/office/drawing/2014/main" id="{CE7E8D55-A014-9841-A9E1-270AF5E2BE40}"/>
              </a:ext>
            </a:extLst>
          </p:cNvPr>
          <p:cNvSpPr/>
          <p:nvPr userDrawn="1"/>
        </p:nvSpPr>
        <p:spPr>
          <a:xfrm>
            <a:off x="11375765" y="163564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7">
            <a:extLst>
              <a:ext uri="{FF2B5EF4-FFF2-40B4-BE49-F238E27FC236}">
                <a16:creationId xmlns:a16="http://schemas.microsoft.com/office/drawing/2014/main" id="{47D673F1-00F9-1446-A381-1702E59D8626}"/>
              </a:ext>
            </a:extLst>
          </p:cNvPr>
          <p:cNvSpPr/>
          <p:nvPr userDrawn="1"/>
        </p:nvSpPr>
        <p:spPr>
          <a:xfrm>
            <a:off x="9736945" y="-1270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C5002178-152E-6F4E-A5A2-0B8116750C4C}"/>
              </a:ext>
            </a:extLst>
          </p:cNvPr>
          <p:cNvSpPr/>
          <p:nvPr userDrawn="1"/>
        </p:nvSpPr>
        <p:spPr>
          <a:xfrm>
            <a:off x="9736945" y="327129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BE50B217-FC72-6346-A349-CD7B142B24F2}"/>
              </a:ext>
            </a:extLst>
          </p:cNvPr>
          <p:cNvSpPr/>
          <p:nvPr userDrawn="1"/>
        </p:nvSpPr>
        <p:spPr>
          <a:xfrm>
            <a:off x="11385290" y="3279067"/>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1" name="Rektangel 20">
            <a:extLst>
              <a:ext uri="{FF2B5EF4-FFF2-40B4-BE49-F238E27FC236}">
                <a16:creationId xmlns:a16="http://schemas.microsoft.com/office/drawing/2014/main" id="{326FA815-1B93-FB47-A529-E1EB10A73214}"/>
              </a:ext>
            </a:extLst>
          </p:cNvPr>
          <p:cNvSpPr/>
          <p:nvPr userDrawn="1"/>
        </p:nvSpPr>
        <p:spPr>
          <a:xfrm>
            <a:off x="9763904" y="490693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2" name="Rektangel 21">
            <a:extLst>
              <a:ext uri="{FF2B5EF4-FFF2-40B4-BE49-F238E27FC236}">
                <a16:creationId xmlns:a16="http://schemas.microsoft.com/office/drawing/2014/main" id="{EED1D9A1-41B7-7B44-AE2F-39E1CECF113F}"/>
              </a:ext>
            </a:extLst>
          </p:cNvPr>
          <p:cNvSpPr/>
          <p:nvPr userDrawn="1"/>
        </p:nvSpPr>
        <p:spPr>
          <a:xfrm>
            <a:off x="11399549" y="4914711"/>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1" name="Rektangel 30">
            <a:extLst>
              <a:ext uri="{FF2B5EF4-FFF2-40B4-BE49-F238E27FC236}">
                <a16:creationId xmlns:a16="http://schemas.microsoft.com/office/drawing/2014/main" id="{55965861-4AF5-7D4B-8DB4-A5410FA60C12}"/>
              </a:ext>
            </a:extLst>
          </p:cNvPr>
          <p:cNvSpPr/>
          <p:nvPr userDrawn="1"/>
        </p:nvSpPr>
        <p:spPr>
          <a:xfrm>
            <a:off x="6435521"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ktangel 33">
            <a:extLst>
              <a:ext uri="{FF2B5EF4-FFF2-40B4-BE49-F238E27FC236}">
                <a16:creationId xmlns:a16="http://schemas.microsoft.com/office/drawing/2014/main" id="{215FE460-818B-E040-B2C0-C9086E330713}"/>
              </a:ext>
            </a:extLst>
          </p:cNvPr>
          <p:cNvSpPr/>
          <p:nvPr userDrawn="1"/>
        </p:nvSpPr>
        <p:spPr>
          <a:xfrm>
            <a:off x="4799876" y="162929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5" name="Rektangel 34">
            <a:extLst>
              <a:ext uri="{FF2B5EF4-FFF2-40B4-BE49-F238E27FC236}">
                <a16:creationId xmlns:a16="http://schemas.microsoft.com/office/drawing/2014/main" id="{F17F5576-5B77-104D-9EFC-C639CB573079}"/>
              </a:ext>
            </a:extLst>
          </p:cNvPr>
          <p:cNvSpPr/>
          <p:nvPr userDrawn="1"/>
        </p:nvSpPr>
        <p:spPr>
          <a:xfrm>
            <a:off x="4799876" y="-635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ktangel 35">
            <a:extLst>
              <a:ext uri="{FF2B5EF4-FFF2-40B4-BE49-F238E27FC236}">
                <a16:creationId xmlns:a16="http://schemas.microsoft.com/office/drawing/2014/main" id="{4766C746-1706-084D-9FFB-7FCDAC1E1F2F}"/>
              </a:ext>
            </a:extLst>
          </p:cNvPr>
          <p:cNvSpPr/>
          <p:nvPr userDrawn="1"/>
        </p:nvSpPr>
        <p:spPr>
          <a:xfrm>
            <a:off x="4799876" y="326494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8" name="Rektangel 37">
            <a:extLst>
              <a:ext uri="{FF2B5EF4-FFF2-40B4-BE49-F238E27FC236}">
                <a16:creationId xmlns:a16="http://schemas.microsoft.com/office/drawing/2014/main" id="{7F51A872-E858-9A43-83FC-4634CC398E3A}"/>
              </a:ext>
            </a:extLst>
          </p:cNvPr>
          <p:cNvSpPr/>
          <p:nvPr userDrawn="1"/>
        </p:nvSpPr>
        <p:spPr>
          <a:xfrm>
            <a:off x="3107138"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9" name="Rektangel 38">
            <a:extLst>
              <a:ext uri="{FF2B5EF4-FFF2-40B4-BE49-F238E27FC236}">
                <a16:creationId xmlns:a16="http://schemas.microsoft.com/office/drawing/2014/main" id="{E51BC7D5-B2FB-CA48-9599-C25EA597771D}"/>
              </a:ext>
            </a:extLst>
          </p:cNvPr>
          <p:cNvSpPr/>
          <p:nvPr userDrawn="1"/>
        </p:nvSpPr>
        <p:spPr>
          <a:xfrm>
            <a:off x="3107138"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0" name="Rektangel 39">
            <a:extLst>
              <a:ext uri="{FF2B5EF4-FFF2-40B4-BE49-F238E27FC236}">
                <a16:creationId xmlns:a16="http://schemas.microsoft.com/office/drawing/2014/main" id="{AC0AA6E2-D445-E24B-BA64-020BAB4D3E9E}"/>
              </a:ext>
            </a:extLst>
          </p:cNvPr>
          <p:cNvSpPr/>
          <p:nvPr userDrawn="1"/>
        </p:nvSpPr>
        <p:spPr>
          <a:xfrm>
            <a:off x="3107138"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1" name="Rektangel 40">
            <a:extLst>
              <a:ext uri="{FF2B5EF4-FFF2-40B4-BE49-F238E27FC236}">
                <a16:creationId xmlns:a16="http://schemas.microsoft.com/office/drawing/2014/main" id="{79C35426-EFFC-DF42-AA59-42ED8D3C42A6}"/>
              </a:ext>
            </a:extLst>
          </p:cNvPr>
          <p:cNvSpPr/>
          <p:nvPr userDrawn="1"/>
        </p:nvSpPr>
        <p:spPr>
          <a:xfrm>
            <a:off x="3134097"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2" name="Rektangel 41">
            <a:extLst>
              <a:ext uri="{FF2B5EF4-FFF2-40B4-BE49-F238E27FC236}">
                <a16:creationId xmlns:a16="http://schemas.microsoft.com/office/drawing/2014/main" id="{716BCB57-6027-4040-A461-42391FD7BF11}"/>
              </a:ext>
            </a:extLst>
          </p:cNvPr>
          <p:cNvSpPr/>
          <p:nvPr userDrawn="1"/>
        </p:nvSpPr>
        <p:spPr>
          <a:xfrm>
            <a:off x="1471493" y="162929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3" name="Rektangel 42">
            <a:extLst>
              <a:ext uri="{FF2B5EF4-FFF2-40B4-BE49-F238E27FC236}">
                <a16:creationId xmlns:a16="http://schemas.microsoft.com/office/drawing/2014/main" id="{78F45EB5-F881-F640-85F8-BC5EFA5D0B37}"/>
              </a:ext>
            </a:extLst>
          </p:cNvPr>
          <p:cNvSpPr/>
          <p:nvPr userDrawn="1"/>
        </p:nvSpPr>
        <p:spPr>
          <a:xfrm>
            <a:off x="1471493" y="-635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4" name="Rektangel 43">
            <a:extLst>
              <a:ext uri="{FF2B5EF4-FFF2-40B4-BE49-F238E27FC236}">
                <a16:creationId xmlns:a16="http://schemas.microsoft.com/office/drawing/2014/main" id="{52124482-5AAB-3B41-9835-3600F5A371BA}"/>
              </a:ext>
            </a:extLst>
          </p:cNvPr>
          <p:cNvSpPr/>
          <p:nvPr userDrawn="1"/>
        </p:nvSpPr>
        <p:spPr>
          <a:xfrm>
            <a:off x="1471493" y="326494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5" name="Rektangel 44">
            <a:extLst>
              <a:ext uri="{FF2B5EF4-FFF2-40B4-BE49-F238E27FC236}">
                <a16:creationId xmlns:a16="http://schemas.microsoft.com/office/drawing/2014/main" id="{9AD05788-7A5D-9149-B9B5-CC35A476933D}"/>
              </a:ext>
            </a:extLst>
          </p:cNvPr>
          <p:cNvSpPr/>
          <p:nvPr userDrawn="1"/>
        </p:nvSpPr>
        <p:spPr>
          <a:xfrm>
            <a:off x="1498452" y="490058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6" name="Rektangel 45">
            <a:extLst>
              <a:ext uri="{FF2B5EF4-FFF2-40B4-BE49-F238E27FC236}">
                <a16:creationId xmlns:a16="http://schemas.microsoft.com/office/drawing/2014/main" id="{DB3F4539-F76B-584E-AA6E-5DFE4EDCE5EE}"/>
              </a:ext>
            </a:extLst>
          </p:cNvPr>
          <p:cNvSpPr/>
          <p:nvPr userDrawn="1"/>
        </p:nvSpPr>
        <p:spPr>
          <a:xfrm>
            <a:off x="-3363" y="1629295"/>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7" name="Rektangel 46">
            <a:extLst>
              <a:ext uri="{FF2B5EF4-FFF2-40B4-BE49-F238E27FC236}">
                <a16:creationId xmlns:a16="http://schemas.microsoft.com/office/drawing/2014/main" id="{F8BC850E-93CC-884A-B99B-C94D518979C0}"/>
              </a:ext>
            </a:extLst>
          </p:cNvPr>
          <p:cNvSpPr/>
          <p:nvPr userDrawn="1"/>
        </p:nvSpPr>
        <p:spPr>
          <a:xfrm>
            <a:off x="-3363" y="-6350"/>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8" name="Rektangel 47">
            <a:extLst>
              <a:ext uri="{FF2B5EF4-FFF2-40B4-BE49-F238E27FC236}">
                <a16:creationId xmlns:a16="http://schemas.microsoft.com/office/drawing/2014/main" id="{82FCE682-9ECF-3045-A0F2-1D6E3A6B488C}"/>
              </a:ext>
            </a:extLst>
          </p:cNvPr>
          <p:cNvSpPr/>
          <p:nvPr userDrawn="1"/>
        </p:nvSpPr>
        <p:spPr>
          <a:xfrm>
            <a:off x="-3363" y="3264940"/>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9" name="Rektangel 48">
            <a:extLst>
              <a:ext uri="{FF2B5EF4-FFF2-40B4-BE49-F238E27FC236}">
                <a16:creationId xmlns:a16="http://schemas.microsoft.com/office/drawing/2014/main" id="{41EADD25-52C0-A747-814E-682422FDF52A}"/>
              </a:ext>
            </a:extLst>
          </p:cNvPr>
          <p:cNvSpPr/>
          <p:nvPr userDrawn="1"/>
        </p:nvSpPr>
        <p:spPr>
          <a:xfrm>
            <a:off x="23596" y="4900584"/>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2" name="Rektangel 31">
            <a:extLst>
              <a:ext uri="{FF2B5EF4-FFF2-40B4-BE49-F238E27FC236}">
                <a16:creationId xmlns:a16="http://schemas.microsoft.com/office/drawing/2014/main" id="{456F3754-EAD7-604B-BDDC-BD64E7F45804}"/>
              </a:ext>
            </a:extLst>
          </p:cNvPr>
          <p:cNvSpPr/>
          <p:nvPr userDrawn="1"/>
        </p:nvSpPr>
        <p:spPr>
          <a:xfrm>
            <a:off x="6435521"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3961716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Client Logo ">
    <p:spTree>
      <p:nvGrpSpPr>
        <p:cNvPr id="1" name=""/>
        <p:cNvGrpSpPr/>
        <p:nvPr/>
      </p:nvGrpSpPr>
      <p:grpSpPr>
        <a:xfrm>
          <a:off x="0" y="0"/>
          <a:ext cx="0" cy="0"/>
          <a:chOff x="0" y="0"/>
          <a:chExt cx="0" cy="0"/>
        </a:xfrm>
      </p:grpSpPr>
      <p:sp>
        <p:nvSpPr>
          <p:cNvPr id="30" name="Rektangel 29">
            <a:extLst>
              <a:ext uri="{FF2B5EF4-FFF2-40B4-BE49-F238E27FC236}">
                <a16:creationId xmlns:a16="http://schemas.microsoft.com/office/drawing/2014/main" id="{6524E948-65C2-4D40-924E-8429C84B77A6}"/>
              </a:ext>
            </a:extLst>
          </p:cNvPr>
          <p:cNvSpPr/>
          <p:nvPr userDrawn="1"/>
        </p:nvSpPr>
        <p:spPr>
          <a:xfrm>
            <a:off x="6435521"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3" name="Rektangel 32">
            <a:extLst>
              <a:ext uri="{FF2B5EF4-FFF2-40B4-BE49-F238E27FC236}">
                <a16:creationId xmlns:a16="http://schemas.microsoft.com/office/drawing/2014/main" id="{1E59E71E-5DCA-7F44-BFAA-54171462D7EA}"/>
              </a:ext>
            </a:extLst>
          </p:cNvPr>
          <p:cNvSpPr/>
          <p:nvPr userDrawn="1"/>
        </p:nvSpPr>
        <p:spPr>
          <a:xfrm>
            <a:off x="6462480"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7" name="Rektangel 36">
            <a:extLst>
              <a:ext uri="{FF2B5EF4-FFF2-40B4-BE49-F238E27FC236}">
                <a16:creationId xmlns:a16="http://schemas.microsoft.com/office/drawing/2014/main" id="{E7EBF0DD-D5C5-454D-AA1F-8B053B7C6C6E}"/>
              </a:ext>
            </a:extLst>
          </p:cNvPr>
          <p:cNvSpPr/>
          <p:nvPr userDrawn="1"/>
        </p:nvSpPr>
        <p:spPr>
          <a:xfrm>
            <a:off x="4826835" y="490058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4" name="Rektangel 23">
            <a:extLst>
              <a:ext uri="{FF2B5EF4-FFF2-40B4-BE49-F238E27FC236}">
                <a16:creationId xmlns:a16="http://schemas.microsoft.com/office/drawing/2014/main" id="{72A1E659-805E-DB42-8800-BDFE76C41418}"/>
              </a:ext>
            </a:extLst>
          </p:cNvPr>
          <p:cNvSpPr/>
          <p:nvPr userDrawn="1"/>
        </p:nvSpPr>
        <p:spPr>
          <a:xfrm>
            <a:off x="8101300"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5" name="Rektangel 24">
            <a:extLst>
              <a:ext uri="{FF2B5EF4-FFF2-40B4-BE49-F238E27FC236}">
                <a16:creationId xmlns:a16="http://schemas.microsoft.com/office/drawing/2014/main" id="{6136C189-75D9-124A-B000-383D6D572E1A}"/>
              </a:ext>
            </a:extLst>
          </p:cNvPr>
          <p:cNvSpPr/>
          <p:nvPr userDrawn="1"/>
        </p:nvSpPr>
        <p:spPr>
          <a:xfrm>
            <a:off x="8101300"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7" name="Rektangel 26">
            <a:extLst>
              <a:ext uri="{FF2B5EF4-FFF2-40B4-BE49-F238E27FC236}">
                <a16:creationId xmlns:a16="http://schemas.microsoft.com/office/drawing/2014/main" id="{322D635B-DA25-114C-A771-1D49D938147E}"/>
              </a:ext>
            </a:extLst>
          </p:cNvPr>
          <p:cNvSpPr/>
          <p:nvPr userDrawn="1"/>
        </p:nvSpPr>
        <p:spPr>
          <a:xfrm>
            <a:off x="8101300"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8" name="Rektangel 27">
            <a:extLst>
              <a:ext uri="{FF2B5EF4-FFF2-40B4-BE49-F238E27FC236}">
                <a16:creationId xmlns:a16="http://schemas.microsoft.com/office/drawing/2014/main" id="{30025823-9DCB-6645-9C10-0440ECFDD61B}"/>
              </a:ext>
            </a:extLst>
          </p:cNvPr>
          <p:cNvSpPr/>
          <p:nvPr userDrawn="1"/>
        </p:nvSpPr>
        <p:spPr>
          <a:xfrm>
            <a:off x="8128259"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Retângulo 6">
            <a:extLst>
              <a:ext uri="{FF2B5EF4-FFF2-40B4-BE49-F238E27FC236}">
                <a16:creationId xmlns:a16="http://schemas.microsoft.com/office/drawing/2014/main" id="{203F24C8-5BB1-834E-93C7-5DBA762E2C18}"/>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CaixaDeTexto 7">
            <a:extLst>
              <a:ext uri="{FF2B5EF4-FFF2-40B4-BE49-F238E27FC236}">
                <a16:creationId xmlns:a16="http://schemas.microsoft.com/office/drawing/2014/main" id="{3C34307A-2D68-2443-94DB-CF7B82C56AA0}"/>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sp>
        <p:nvSpPr>
          <p:cNvPr id="31" name="Rektangel 30">
            <a:extLst>
              <a:ext uri="{FF2B5EF4-FFF2-40B4-BE49-F238E27FC236}">
                <a16:creationId xmlns:a16="http://schemas.microsoft.com/office/drawing/2014/main" id="{55965861-4AF5-7D4B-8DB4-A5410FA60C12}"/>
              </a:ext>
            </a:extLst>
          </p:cNvPr>
          <p:cNvSpPr/>
          <p:nvPr userDrawn="1"/>
        </p:nvSpPr>
        <p:spPr>
          <a:xfrm>
            <a:off x="6435521"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ktangel 33">
            <a:extLst>
              <a:ext uri="{FF2B5EF4-FFF2-40B4-BE49-F238E27FC236}">
                <a16:creationId xmlns:a16="http://schemas.microsoft.com/office/drawing/2014/main" id="{215FE460-818B-E040-B2C0-C9086E330713}"/>
              </a:ext>
            </a:extLst>
          </p:cNvPr>
          <p:cNvSpPr/>
          <p:nvPr userDrawn="1"/>
        </p:nvSpPr>
        <p:spPr>
          <a:xfrm>
            <a:off x="4799876" y="162929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5" name="Rektangel 34">
            <a:extLst>
              <a:ext uri="{FF2B5EF4-FFF2-40B4-BE49-F238E27FC236}">
                <a16:creationId xmlns:a16="http://schemas.microsoft.com/office/drawing/2014/main" id="{F17F5576-5B77-104D-9EFC-C639CB573079}"/>
              </a:ext>
            </a:extLst>
          </p:cNvPr>
          <p:cNvSpPr/>
          <p:nvPr userDrawn="1"/>
        </p:nvSpPr>
        <p:spPr>
          <a:xfrm>
            <a:off x="4799876" y="-635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ktangel 35">
            <a:extLst>
              <a:ext uri="{FF2B5EF4-FFF2-40B4-BE49-F238E27FC236}">
                <a16:creationId xmlns:a16="http://schemas.microsoft.com/office/drawing/2014/main" id="{4766C746-1706-084D-9FFB-7FCDAC1E1F2F}"/>
              </a:ext>
            </a:extLst>
          </p:cNvPr>
          <p:cNvSpPr/>
          <p:nvPr userDrawn="1"/>
        </p:nvSpPr>
        <p:spPr>
          <a:xfrm>
            <a:off x="4799876" y="326494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2" name="Rektangel 31">
            <a:extLst>
              <a:ext uri="{FF2B5EF4-FFF2-40B4-BE49-F238E27FC236}">
                <a16:creationId xmlns:a16="http://schemas.microsoft.com/office/drawing/2014/main" id="{456F3754-EAD7-604B-BDDC-BD64E7F45804}"/>
              </a:ext>
            </a:extLst>
          </p:cNvPr>
          <p:cNvSpPr/>
          <p:nvPr userDrawn="1"/>
        </p:nvSpPr>
        <p:spPr>
          <a:xfrm>
            <a:off x="6435521"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 name="Bildobjekt 2" descr="En bild som visar person, person, kostym, har på sig&#10;&#10;Automatiskt genererad beskrivning">
            <a:extLst>
              <a:ext uri="{FF2B5EF4-FFF2-40B4-BE49-F238E27FC236}">
                <a16:creationId xmlns:a16="http://schemas.microsoft.com/office/drawing/2014/main" id="{A4DB3D4E-0B76-C245-8B99-988535D8DDE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1468" b="7547"/>
          <a:stretch/>
        </p:blipFill>
        <p:spPr>
          <a:xfrm>
            <a:off x="4579162" y="-1667364"/>
            <a:ext cx="7639797" cy="8225496"/>
          </a:xfrm>
          <a:prstGeom prst="rect">
            <a:avLst/>
          </a:prstGeom>
        </p:spPr>
      </p:pic>
      <p:sp>
        <p:nvSpPr>
          <p:cNvPr id="17" name="Rektangel 16">
            <a:extLst>
              <a:ext uri="{FF2B5EF4-FFF2-40B4-BE49-F238E27FC236}">
                <a16:creationId xmlns:a16="http://schemas.microsoft.com/office/drawing/2014/main" id="{CCC237F5-C5CB-DD47-8262-56D8919578B4}"/>
              </a:ext>
            </a:extLst>
          </p:cNvPr>
          <p:cNvSpPr/>
          <p:nvPr userDrawn="1"/>
        </p:nvSpPr>
        <p:spPr>
          <a:xfrm>
            <a:off x="9736945" y="163564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0" name="Bildobjekt 9" descr="En bild som visar text&#10;&#10;Automatiskt genererad beskrivning">
            <a:extLst>
              <a:ext uri="{FF2B5EF4-FFF2-40B4-BE49-F238E27FC236}">
                <a16:creationId xmlns:a16="http://schemas.microsoft.com/office/drawing/2014/main" id="{F03F124F-8A47-F443-80A7-8D9B9BE5A61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
        <p:nvSpPr>
          <p:cNvPr id="14" name="Rektangel 13">
            <a:extLst>
              <a:ext uri="{FF2B5EF4-FFF2-40B4-BE49-F238E27FC236}">
                <a16:creationId xmlns:a16="http://schemas.microsoft.com/office/drawing/2014/main" id="{CE7E8D55-A014-9841-A9E1-270AF5E2BE40}"/>
              </a:ext>
            </a:extLst>
          </p:cNvPr>
          <p:cNvSpPr/>
          <p:nvPr userDrawn="1"/>
        </p:nvSpPr>
        <p:spPr>
          <a:xfrm>
            <a:off x="11375765" y="163564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8" name="Rektangel 17">
            <a:extLst>
              <a:ext uri="{FF2B5EF4-FFF2-40B4-BE49-F238E27FC236}">
                <a16:creationId xmlns:a16="http://schemas.microsoft.com/office/drawing/2014/main" id="{47D673F1-00F9-1446-A381-1702E59D8626}"/>
              </a:ext>
            </a:extLst>
          </p:cNvPr>
          <p:cNvSpPr/>
          <p:nvPr userDrawn="1"/>
        </p:nvSpPr>
        <p:spPr>
          <a:xfrm>
            <a:off x="9736945" y="-1270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ektangel 18">
            <a:extLst>
              <a:ext uri="{FF2B5EF4-FFF2-40B4-BE49-F238E27FC236}">
                <a16:creationId xmlns:a16="http://schemas.microsoft.com/office/drawing/2014/main" id="{C5002178-152E-6F4E-A5A2-0B8116750C4C}"/>
              </a:ext>
            </a:extLst>
          </p:cNvPr>
          <p:cNvSpPr/>
          <p:nvPr userDrawn="1"/>
        </p:nvSpPr>
        <p:spPr>
          <a:xfrm>
            <a:off x="9736945" y="327129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BE50B217-FC72-6346-A349-CD7B142B24F2}"/>
              </a:ext>
            </a:extLst>
          </p:cNvPr>
          <p:cNvSpPr/>
          <p:nvPr userDrawn="1"/>
        </p:nvSpPr>
        <p:spPr>
          <a:xfrm>
            <a:off x="11385290" y="3279067"/>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1" name="Rektangel 20">
            <a:extLst>
              <a:ext uri="{FF2B5EF4-FFF2-40B4-BE49-F238E27FC236}">
                <a16:creationId xmlns:a16="http://schemas.microsoft.com/office/drawing/2014/main" id="{326FA815-1B93-FB47-A529-E1EB10A73214}"/>
              </a:ext>
            </a:extLst>
          </p:cNvPr>
          <p:cNvSpPr/>
          <p:nvPr userDrawn="1"/>
        </p:nvSpPr>
        <p:spPr>
          <a:xfrm>
            <a:off x="9763904" y="490693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2" name="Rektangel 21">
            <a:extLst>
              <a:ext uri="{FF2B5EF4-FFF2-40B4-BE49-F238E27FC236}">
                <a16:creationId xmlns:a16="http://schemas.microsoft.com/office/drawing/2014/main" id="{EED1D9A1-41B7-7B44-AE2F-39E1CECF113F}"/>
              </a:ext>
            </a:extLst>
          </p:cNvPr>
          <p:cNvSpPr/>
          <p:nvPr userDrawn="1"/>
        </p:nvSpPr>
        <p:spPr>
          <a:xfrm>
            <a:off x="11399549" y="4914711"/>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8" name="Rektangel 37">
            <a:extLst>
              <a:ext uri="{FF2B5EF4-FFF2-40B4-BE49-F238E27FC236}">
                <a16:creationId xmlns:a16="http://schemas.microsoft.com/office/drawing/2014/main" id="{7F51A872-E858-9A43-83FC-4634CC398E3A}"/>
              </a:ext>
            </a:extLst>
          </p:cNvPr>
          <p:cNvSpPr/>
          <p:nvPr userDrawn="1"/>
        </p:nvSpPr>
        <p:spPr>
          <a:xfrm>
            <a:off x="3107138" y="163247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9" name="Rektangel 38">
            <a:extLst>
              <a:ext uri="{FF2B5EF4-FFF2-40B4-BE49-F238E27FC236}">
                <a16:creationId xmlns:a16="http://schemas.microsoft.com/office/drawing/2014/main" id="{E51BC7D5-B2FB-CA48-9599-C25EA597771D}"/>
              </a:ext>
            </a:extLst>
          </p:cNvPr>
          <p:cNvSpPr/>
          <p:nvPr userDrawn="1"/>
        </p:nvSpPr>
        <p:spPr>
          <a:xfrm>
            <a:off x="3107138" y="-317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0" name="Rektangel 39">
            <a:extLst>
              <a:ext uri="{FF2B5EF4-FFF2-40B4-BE49-F238E27FC236}">
                <a16:creationId xmlns:a16="http://schemas.microsoft.com/office/drawing/2014/main" id="{AC0AA6E2-D445-E24B-BA64-020BAB4D3E9E}"/>
              </a:ext>
            </a:extLst>
          </p:cNvPr>
          <p:cNvSpPr/>
          <p:nvPr userDrawn="1"/>
        </p:nvSpPr>
        <p:spPr>
          <a:xfrm>
            <a:off x="3107138" y="326811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1" name="Rektangel 40">
            <a:extLst>
              <a:ext uri="{FF2B5EF4-FFF2-40B4-BE49-F238E27FC236}">
                <a16:creationId xmlns:a16="http://schemas.microsoft.com/office/drawing/2014/main" id="{79C35426-EFFC-DF42-AA59-42ED8D3C42A6}"/>
              </a:ext>
            </a:extLst>
          </p:cNvPr>
          <p:cNvSpPr/>
          <p:nvPr userDrawn="1"/>
        </p:nvSpPr>
        <p:spPr>
          <a:xfrm>
            <a:off x="3134097" y="4903759"/>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2" name="Rektangel 41">
            <a:extLst>
              <a:ext uri="{FF2B5EF4-FFF2-40B4-BE49-F238E27FC236}">
                <a16:creationId xmlns:a16="http://schemas.microsoft.com/office/drawing/2014/main" id="{716BCB57-6027-4040-A461-42391FD7BF11}"/>
              </a:ext>
            </a:extLst>
          </p:cNvPr>
          <p:cNvSpPr/>
          <p:nvPr userDrawn="1"/>
        </p:nvSpPr>
        <p:spPr>
          <a:xfrm>
            <a:off x="1471493" y="1629295"/>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3" name="Rektangel 42">
            <a:extLst>
              <a:ext uri="{FF2B5EF4-FFF2-40B4-BE49-F238E27FC236}">
                <a16:creationId xmlns:a16="http://schemas.microsoft.com/office/drawing/2014/main" id="{78F45EB5-F881-F640-85F8-BC5EFA5D0B37}"/>
              </a:ext>
            </a:extLst>
          </p:cNvPr>
          <p:cNvSpPr/>
          <p:nvPr userDrawn="1"/>
        </p:nvSpPr>
        <p:spPr>
          <a:xfrm>
            <a:off x="1471493" y="-635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4" name="Rektangel 43">
            <a:extLst>
              <a:ext uri="{FF2B5EF4-FFF2-40B4-BE49-F238E27FC236}">
                <a16:creationId xmlns:a16="http://schemas.microsoft.com/office/drawing/2014/main" id="{52124482-5AAB-3B41-9835-3600F5A371BA}"/>
              </a:ext>
            </a:extLst>
          </p:cNvPr>
          <p:cNvSpPr/>
          <p:nvPr userDrawn="1"/>
        </p:nvSpPr>
        <p:spPr>
          <a:xfrm>
            <a:off x="1471493" y="3264940"/>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5" name="Rektangel 44">
            <a:extLst>
              <a:ext uri="{FF2B5EF4-FFF2-40B4-BE49-F238E27FC236}">
                <a16:creationId xmlns:a16="http://schemas.microsoft.com/office/drawing/2014/main" id="{9AD05788-7A5D-9149-B9B5-CC35A476933D}"/>
              </a:ext>
            </a:extLst>
          </p:cNvPr>
          <p:cNvSpPr/>
          <p:nvPr userDrawn="1"/>
        </p:nvSpPr>
        <p:spPr>
          <a:xfrm>
            <a:off x="1498452" y="4900584"/>
            <a:ext cx="819410"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6" name="Rektangel 45">
            <a:extLst>
              <a:ext uri="{FF2B5EF4-FFF2-40B4-BE49-F238E27FC236}">
                <a16:creationId xmlns:a16="http://schemas.microsoft.com/office/drawing/2014/main" id="{DB3F4539-F76B-584E-AA6E-5DFE4EDCE5EE}"/>
              </a:ext>
            </a:extLst>
          </p:cNvPr>
          <p:cNvSpPr/>
          <p:nvPr userDrawn="1"/>
        </p:nvSpPr>
        <p:spPr>
          <a:xfrm>
            <a:off x="-3363" y="1629295"/>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7" name="Rektangel 46">
            <a:extLst>
              <a:ext uri="{FF2B5EF4-FFF2-40B4-BE49-F238E27FC236}">
                <a16:creationId xmlns:a16="http://schemas.microsoft.com/office/drawing/2014/main" id="{F8BC850E-93CC-884A-B99B-C94D518979C0}"/>
              </a:ext>
            </a:extLst>
          </p:cNvPr>
          <p:cNvSpPr/>
          <p:nvPr userDrawn="1"/>
        </p:nvSpPr>
        <p:spPr>
          <a:xfrm>
            <a:off x="-3363" y="-6350"/>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8" name="Rektangel 47">
            <a:extLst>
              <a:ext uri="{FF2B5EF4-FFF2-40B4-BE49-F238E27FC236}">
                <a16:creationId xmlns:a16="http://schemas.microsoft.com/office/drawing/2014/main" id="{82FCE682-9ECF-3045-A0F2-1D6E3A6B488C}"/>
              </a:ext>
            </a:extLst>
          </p:cNvPr>
          <p:cNvSpPr/>
          <p:nvPr userDrawn="1"/>
        </p:nvSpPr>
        <p:spPr>
          <a:xfrm>
            <a:off x="-3363" y="3264940"/>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9" name="Rektangel 48">
            <a:extLst>
              <a:ext uri="{FF2B5EF4-FFF2-40B4-BE49-F238E27FC236}">
                <a16:creationId xmlns:a16="http://schemas.microsoft.com/office/drawing/2014/main" id="{41EADD25-52C0-A747-814E-682422FDF52A}"/>
              </a:ext>
            </a:extLst>
          </p:cNvPr>
          <p:cNvSpPr/>
          <p:nvPr userDrawn="1"/>
        </p:nvSpPr>
        <p:spPr>
          <a:xfrm>
            <a:off x="23596" y="4900584"/>
            <a:ext cx="601527" cy="81941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09545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lient Logo ">
    <p:spTree>
      <p:nvGrpSpPr>
        <p:cNvPr id="1" name=""/>
        <p:cNvGrpSpPr/>
        <p:nvPr/>
      </p:nvGrpSpPr>
      <p:grpSpPr>
        <a:xfrm>
          <a:off x="0" y="0"/>
          <a:ext cx="0" cy="0"/>
          <a:chOff x="0" y="0"/>
          <a:chExt cx="0" cy="0"/>
        </a:xfrm>
      </p:grpSpPr>
      <p:sp>
        <p:nvSpPr>
          <p:cNvPr id="12" name="Retângulo 6">
            <a:extLst>
              <a:ext uri="{FF2B5EF4-FFF2-40B4-BE49-F238E27FC236}">
                <a16:creationId xmlns:a16="http://schemas.microsoft.com/office/drawing/2014/main" id="{203F24C8-5BB1-834E-93C7-5DBA762E2C18}"/>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CaixaDeTexto 7">
            <a:extLst>
              <a:ext uri="{FF2B5EF4-FFF2-40B4-BE49-F238E27FC236}">
                <a16:creationId xmlns:a16="http://schemas.microsoft.com/office/drawing/2014/main" id="{3C34307A-2D68-2443-94DB-CF7B82C56AA0}"/>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15" name="Bildobjekt 14" descr="En bild som visar text&#10;&#10;Automatiskt genererad beskrivning">
            <a:extLst>
              <a:ext uri="{FF2B5EF4-FFF2-40B4-BE49-F238E27FC236}">
                <a16:creationId xmlns:a16="http://schemas.microsoft.com/office/drawing/2014/main" id="{7F6EBEF0-A451-A04E-BEBF-A069D6ACEDE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pic>
        <p:nvPicPr>
          <p:cNvPr id="4" name="Bildobjekt 3" descr="En bild som visar text, person, personer, grupp&#10;&#10;Automatiskt genererad beskrivning">
            <a:extLst>
              <a:ext uri="{FF2B5EF4-FFF2-40B4-BE49-F238E27FC236}">
                <a16:creationId xmlns:a16="http://schemas.microsoft.com/office/drawing/2014/main" id="{DFE71AE8-A6D1-ED4B-A0D1-11424A83064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83417" y="-13252"/>
            <a:ext cx="3810378" cy="5711687"/>
          </a:xfrm>
          <a:prstGeom prst="rect">
            <a:avLst/>
          </a:prstGeom>
        </p:spPr>
      </p:pic>
      <p:sp>
        <p:nvSpPr>
          <p:cNvPr id="23" name="Título 4">
            <a:extLst>
              <a:ext uri="{FF2B5EF4-FFF2-40B4-BE49-F238E27FC236}">
                <a16:creationId xmlns:a16="http://schemas.microsoft.com/office/drawing/2014/main" id="{BA96CFFD-D467-443F-87FC-6A130D4DE135}"/>
              </a:ext>
            </a:extLst>
          </p:cNvPr>
          <p:cNvSpPr>
            <a:spLocks noGrp="1"/>
          </p:cNvSpPr>
          <p:nvPr>
            <p:ph type="title" hasCustomPrompt="1"/>
          </p:nvPr>
        </p:nvSpPr>
        <p:spPr>
          <a:xfrm>
            <a:off x="4331470" y="1828518"/>
            <a:ext cx="7044295" cy="3200964"/>
          </a:xfrm>
          <a:prstGeom prst="rect">
            <a:avLst/>
          </a:prstGeom>
        </p:spPr>
        <p:txBody>
          <a:bodyPr/>
          <a:lstStyle>
            <a:lvl1pPr>
              <a:defRPr sz="9600" b="1" i="0">
                <a:solidFill>
                  <a:schemeClr val="bg2">
                    <a:lumMod val="10000"/>
                  </a:schemeClr>
                </a:solidFill>
                <a:latin typeface="Arial" panose="020B0604020202020204" pitchFamily="34" charset="0"/>
                <a:cs typeface="Arial" panose="020B0604020202020204" pitchFamily="34" charset="0"/>
              </a:defRPr>
            </a:lvl1pPr>
          </a:lstStyle>
          <a:p>
            <a:r>
              <a:rPr lang="pt-BR" dirty="0"/>
              <a:t>Click </a:t>
            </a:r>
            <a:r>
              <a:rPr lang="pt-BR" dirty="0" err="1"/>
              <a:t>to</a:t>
            </a:r>
            <a:r>
              <a:rPr lang="pt-BR" dirty="0"/>
              <a:t> </a:t>
            </a:r>
            <a:r>
              <a:rPr lang="pt-BR" dirty="0" err="1"/>
              <a:t>add</a:t>
            </a:r>
            <a:r>
              <a:rPr lang="pt-BR" dirty="0"/>
              <a:t> a </a:t>
            </a:r>
            <a:r>
              <a:rPr lang="pt-BR" dirty="0" err="1"/>
              <a:t>title</a:t>
            </a:r>
            <a:endParaRPr lang="pt-BR" dirty="0"/>
          </a:p>
        </p:txBody>
      </p:sp>
    </p:spTree>
    <p:extLst>
      <p:ext uri="{BB962C8B-B14F-4D97-AF65-F5344CB8AC3E}">
        <p14:creationId xmlns:p14="http://schemas.microsoft.com/office/powerpoint/2010/main" val="3123203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1.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1.png"/><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theme" Target="../theme/theme4.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slideLayout" Target="../slideLayouts/slideLayout37.xml"/><Relationship Id="rId1" Type="http://schemas.openxmlformats.org/officeDocument/2006/relationships/slideLayout" Target="../slideLayouts/slideLayout36.xml"/><Relationship Id="rId5" Type="http://schemas.openxmlformats.org/officeDocument/2006/relationships/theme" Target="../theme/theme6.xml"/><Relationship Id="rId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4022331"/>
      </p:ext>
    </p:extLst>
  </p:cSld>
  <p:clrMap bg1="lt1" tx1="dk1" bg2="lt2" tx2="dk2" accent1="accent1" accent2="accent2" accent3="accent3" accent4="accent4" accent5="accent5" accent6="accent6" hlink="hlink" folHlink="folHlink"/>
  <p:sldLayoutIdLst>
    <p:sldLayoutId id="2147483853" r:id="rId1"/>
    <p:sldLayoutId id="2147483761" r:id="rId2"/>
    <p:sldLayoutId id="2147483859" r:id="rId3"/>
    <p:sldLayoutId id="2147483866" r:id="rId4"/>
    <p:sldLayoutId id="2147483747" r:id="rId5"/>
    <p:sldLayoutId id="2147483870" r:id="rId6"/>
    <p:sldLayoutId id="2147483860" r:id="rId7"/>
    <p:sldLayoutId id="2147483862" r:id="rId8"/>
    <p:sldLayoutId id="2147483861" r:id="rId9"/>
    <p:sldLayoutId id="2147483863" r:id="rId10"/>
    <p:sldLayoutId id="2147483748" r:id="rId11"/>
    <p:sldLayoutId id="2147483750" r:id="rId12"/>
  </p:sldLayoutIdLst>
  <p:hf sldNum="0" hdr="0" ftr="0" dt="0"/>
  <p:txStyles>
    <p:titleStyle>
      <a:lvl1pPr algn="l" defTabSz="457200" rtl="0" eaLnBrk="1" latinLnBrk="0" hangingPunct="1">
        <a:lnSpc>
          <a:spcPct val="90000"/>
        </a:lnSpc>
        <a:spcBef>
          <a:spcPct val="0"/>
        </a:spcBef>
        <a:buNone/>
        <a:defRPr sz="2200" kern="1200">
          <a:solidFill>
            <a:schemeClr val="tx1"/>
          </a:solidFill>
          <a:latin typeface="+mj-lt"/>
          <a:ea typeface="+mj-ea"/>
          <a:cs typeface="+mj-cs"/>
        </a:defRPr>
      </a:lvl1pPr>
    </p:titleStyle>
    <p:bodyStyle>
      <a:lvl1pPr marL="114300" indent="-114300" algn="l" defTabSz="457200" rtl="0" eaLnBrk="1" latinLnBrk="0" hangingPunct="1">
        <a:lnSpc>
          <a:spcPct val="90000"/>
        </a:lnSpc>
        <a:spcBef>
          <a:spcPts val="500"/>
        </a:spcBef>
        <a:buFont typeface="Arial"/>
        <a:buChar char="•"/>
        <a:defRPr sz="1400" kern="1200">
          <a:solidFill>
            <a:schemeClr val="tx1"/>
          </a:solidFill>
          <a:latin typeface="+mn-lt"/>
          <a:ea typeface="+mn-ea"/>
          <a:cs typeface="+mn-cs"/>
        </a:defRPr>
      </a:lvl1pPr>
      <a:lvl2pPr marL="342900" indent="-114300" algn="l" defTabSz="457200" rtl="0" eaLnBrk="1" latinLnBrk="0" hangingPunct="1">
        <a:lnSpc>
          <a:spcPct val="90000"/>
        </a:lnSpc>
        <a:spcBef>
          <a:spcPts val="250"/>
        </a:spcBef>
        <a:buFont typeface="Arial"/>
        <a:buChar char="•"/>
        <a:defRPr sz="1200" kern="1200">
          <a:solidFill>
            <a:schemeClr val="tx1"/>
          </a:solidFill>
          <a:latin typeface="+mn-lt"/>
          <a:ea typeface="+mn-ea"/>
          <a:cs typeface="+mn-cs"/>
        </a:defRPr>
      </a:lvl2pPr>
      <a:lvl3pPr marL="571500" indent="-114300" algn="l" defTabSz="457200" rtl="0" eaLnBrk="1" latinLnBrk="0" hangingPunct="1">
        <a:lnSpc>
          <a:spcPct val="90000"/>
        </a:lnSpc>
        <a:spcBef>
          <a:spcPts val="250"/>
        </a:spcBef>
        <a:buFont typeface="Arial"/>
        <a:buChar char="•"/>
        <a:defRPr sz="1000" kern="1200">
          <a:solidFill>
            <a:schemeClr val="tx1"/>
          </a:solidFill>
          <a:latin typeface="+mn-lt"/>
          <a:ea typeface="+mn-ea"/>
          <a:cs typeface="+mn-cs"/>
        </a:defRPr>
      </a:lvl3pPr>
      <a:lvl4pPr marL="8001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4pPr>
      <a:lvl5pPr marL="10287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5pPr>
      <a:lvl6pPr marL="12573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6pPr>
      <a:lvl7pPr marL="14859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7pPr>
      <a:lvl8pPr marL="17145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8pPr>
      <a:lvl9pPr marL="1943100" indent="-114300" algn="l" defTabSz="457200" rtl="0" eaLnBrk="1" latinLnBrk="0" hangingPunct="1">
        <a:lnSpc>
          <a:spcPct val="90000"/>
        </a:lnSpc>
        <a:spcBef>
          <a:spcPts val="250"/>
        </a:spcBef>
        <a:buFont typeface="Arial"/>
        <a:buChar char="•"/>
        <a:defRPr sz="900" kern="1200">
          <a:solidFill>
            <a:schemeClr val="tx1"/>
          </a:solidFill>
          <a:latin typeface="+mn-lt"/>
          <a:ea typeface="+mn-ea"/>
          <a:cs typeface="+mn-cs"/>
        </a:defRPr>
      </a:lvl9pPr>
    </p:bodyStyle>
    <p:otherStyle>
      <a:defPPr>
        <a:defRPr lang="en-US"/>
      </a:defPPr>
      <a:lvl1pPr marL="0" algn="l" defTabSz="457200" rtl="0" eaLnBrk="1" latinLnBrk="0" hangingPunct="1">
        <a:defRPr sz="900" kern="1200">
          <a:solidFill>
            <a:schemeClr val="tx1"/>
          </a:solidFill>
          <a:latin typeface="+mn-lt"/>
          <a:ea typeface="+mn-ea"/>
          <a:cs typeface="+mn-cs"/>
        </a:defRPr>
      </a:lvl1pPr>
      <a:lvl2pPr marL="228600" algn="l" defTabSz="457200" rtl="0" eaLnBrk="1" latinLnBrk="0" hangingPunct="1">
        <a:defRPr sz="900" kern="1200">
          <a:solidFill>
            <a:schemeClr val="tx1"/>
          </a:solidFill>
          <a:latin typeface="+mn-lt"/>
          <a:ea typeface="+mn-ea"/>
          <a:cs typeface="+mn-cs"/>
        </a:defRPr>
      </a:lvl2pPr>
      <a:lvl3pPr marL="457200" algn="l" defTabSz="457200" rtl="0" eaLnBrk="1" latinLnBrk="0" hangingPunct="1">
        <a:defRPr sz="900" kern="1200">
          <a:solidFill>
            <a:schemeClr val="tx1"/>
          </a:solidFill>
          <a:latin typeface="+mn-lt"/>
          <a:ea typeface="+mn-ea"/>
          <a:cs typeface="+mn-cs"/>
        </a:defRPr>
      </a:lvl3pPr>
      <a:lvl4pPr marL="685800" algn="l" defTabSz="457200" rtl="0" eaLnBrk="1" latinLnBrk="0" hangingPunct="1">
        <a:defRPr sz="900" kern="1200">
          <a:solidFill>
            <a:schemeClr val="tx1"/>
          </a:solidFill>
          <a:latin typeface="+mn-lt"/>
          <a:ea typeface="+mn-ea"/>
          <a:cs typeface="+mn-cs"/>
        </a:defRPr>
      </a:lvl4pPr>
      <a:lvl5pPr marL="914400" algn="l" defTabSz="457200" rtl="0" eaLnBrk="1" latinLnBrk="0" hangingPunct="1">
        <a:defRPr sz="900" kern="1200">
          <a:solidFill>
            <a:schemeClr val="tx1"/>
          </a:solidFill>
          <a:latin typeface="+mn-lt"/>
          <a:ea typeface="+mn-ea"/>
          <a:cs typeface="+mn-cs"/>
        </a:defRPr>
      </a:lvl5pPr>
      <a:lvl6pPr marL="1143000" algn="l" defTabSz="457200" rtl="0" eaLnBrk="1" latinLnBrk="0" hangingPunct="1">
        <a:defRPr sz="900" kern="1200">
          <a:solidFill>
            <a:schemeClr val="tx1"/>
          </a:solidFill>
          <a:latin typeface="+mn-lt"/>
          <a:ea typeface="+mn-ea"/>
          <a:cs typeface="+mn-cs"/>
        </a:defRPr>
      </a:lvl6pPr>
      <a:lvl7pPr marL="1371600" algn="l" defTabSz="457200" rtl="0" eaLnBrk="1" latinLnBrk="0" hangingPunct="1">
        <a:defRPr sz="900" kern="1200">
          <a:solidFill>
            <a:schemeClr val="tx1"/>
          </a:solidFill>
          <a:latin typeface="+mn-lt"/>
          <a:ea typeface="+mn-ea"/>
          <a:cs typeface="+mn-cs"/>
        </a:defRPr>
      </a:lvl7pPr>
      <a:lvl8pPr marL="1600200" algn="l" defTabSz="457200" rtl="0" eaLnBrk="1" latinLnBrk="0" hangingPunct="1">
        <a:defRPr sz="900" kern="1200">
          <a:solidFill>
            <a:schemeClr val="tx1"/>
          </a:solidFill>
          <a:latin typeface="+mn-lt"/>
          <a:ea typeface="+mn-ea"/>
          <a:cs typeface="+mn-cs"/>
        </a:defRPr>
      </a:lvl8pPr>
      <a:lvl9pPr marL="1828800" algn="l" defTabSz="457200" rtl="0" eaLnBrk="1" latinLnBrk="0" hangingPunct="1">
        <a:defRPr sz="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ângulo 6">
            <a:extLst>
              <a:ext uri="{FF2B5EF4-FFF2-40B4-BE49-F238E27FC236}">
                <a16:creationId xmlns:a16="http://schemas.microsoft.com/office/drawing/2014/main" id="{2A3EFE8D-F860-1941-A990-381A06F8F1C9}"/>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ctangle 12">
            <a:extLst>
              <a:ext uri="{FF2B5EF4-FFF2-40B4-BE49-F238E27FC236}">
                <a16:creationId xmlns:a16="http://schemas.microsoft.com/office/drawing/2014/main" id="{142BE127-16B4-4402-9FA8-99971C8A092A}"/>
              </a:ext>
            </a:extLst>
          </p:cNvPr>
          <p:cNvSpPr/>
          <p:nvPr userDrawn="1"/>
        </p:nvSpPr>
        <p:spPr>
          <a:xfrm>
            <a:off x="5911903" y="6650168"/>
            <a:ext cx="368193" cy="123111"/>
          </a:xfrm>
          <a:prstGeom prst="rect">
            <a:avLst/>
          </a:prstGeom>
        </p:spPr>
        <p:txBody>
          <a:bodyPr wrap="square" lIns="0" tIns="0" rIns="0" bIns="0">
            <a:spAutoFit/>
          </a:bodyPr>
          <a:lstStyle/>
          <a:p>
            <a:pPr algn="ctr">
              <a:spcBef>
                <a:spcPts val="1000"/>
              </a:spcBef>
              <a:spcAft>
                <a:spcPts val="0"/>
              </a:spcAft>
            </a:pPr>
            <a:fld id="{8AAA5EB5-9D6C-D44A-8259-035F869073D3}" type="slidenum">
              <a:rPr lang="en-US" sz="800" b="1" smtClean="0">
                <a:solidFill>
                  <a:schemeClr val="bg1"/>
                </a:solidFill>
                <a:latin typeface="Gilroy Bold" pitchFamily="2" charset="77"/>
                <a:ea typeface="Sailec" charset="-128"/>
                <a:cs typeface="Sailec" charset="-128"/>
              </a:rPr>
              <a:pPr algn="ctr">
                <a:spcBef>
                  <a:spcPts val="1000"/>
                </a:spcBef>
                <a:spcAft>
                  <a:spcPts val="0"/>
                </a:spcAft>
              </a:pPr>
              <a:t>‹#›</a:t>
            </a:fld>
            <a:endParaRPr lang="en-US" sz="800" b="1" dirty="0">
              <a:solidFill>
                <a:schemeClr val="bg1"/>
              </a:solidFill>
              <a:latin typeface="Gilroy Bold" pitchFamily="2" charset="77"/>
              <a:ea typeface="Sailec" charset="-128"/>
              <a:cs typeface="Sailec" charset="-128"/>
            </a:endParaRPr>
          </a:p>
        </p:txBody>
      </p:sp>
      <p:sp>
        <p:nvSpPr>
          <p:cNvPr id="8" name="CaixaDeTexto 7">
            <a:extLst>
              <a:ext uri="{FF2B5EF4-FFF2-40B4-BE49-F238E27FC236}">
                <a16:creationId xmlns:a16="http://schemas.microsoft.com/office/drawing/2014/main" id="{58447FD6-287A-944A-A2A9-D118DEEEED82}"/>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grpSp>
        <p:nvGrpSpPr>
          <p:cNvPr id="5" name="Grupp 4">
            <a:extLst>
              <a:ext uri="{FF2B5EF4-FFF2-40B4-BE49-F238E27FC236}">
                <a16:creationId xmlns:a16="http://schemas.microsoft.com/office/drawing/2014/main" id="{142020B8-BE8A-824A-87FF-B03226695EB3}"/>
              </a:ext>
            </a:extLst>
          </p:cNvPr>
          <p:cNvGrpSpPr/>
          <p:nvPr userDrawn="1"/>
        </p:nvGrpSpPr>
        <p:grpSpPr>
          <a:xfrm>
            <a:off x="288088" y="4902866"/>
            <a:ext cx="1421139" cy="1407480"/>
            <a:chOff x="6482532" y="3195364"/>
            <a:chExt cx="1421139" cy="1407480"/>
          </a:xfrm>
        </p:grpSpPr>
        <p:sp>
          <p:nvSpPr>
            <p:cNvPr id="10" name="Retângulo 6">
              <a:extLst>
                <a:ext uri="{FF2B5EF4-FFF2-40B4-BE49-F238E27FC236}">
                  <a16:creationId xmlns:a16="http://schemas.microsoft.com/office/drawing/2014/main" id="{86B99DA7-C65C-D542-9F11-3667852F1C6E}"/>
                </a:ext>
              </a:extLst>
            </p:cNvPr>
            <p:cNvSpPr/>
            <p:nvPr userDrawn="1"/>
          </p:nvSpPr>
          <p:spPr>
            <a:xfrm>
              <a:off x="6884670"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6">
              <a:extLst>
                <a:ext uri="{FF2B5EF4-FFF2-40B4-BE49-F238E27FC236}">
                  <a16:creationId xmlns:a16="http://schemas.microsoft.com/office/drawing/2014/main" id="{B1A2F787-0AC1-B94A-B958-9F68CFDCA68A}"/>
                </a:ext>
              </a:extLst>
            </p:cNvPr>
            <p:cNvSpPr/>
            <p:nvPr userDrawn="1"/>
          </p:nvSpPr>
          <p:spPr>
            <a:xfrm>
              <a:off x="6884670" y="3999638"/>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6">
              <a:extLst>
                <a:ext uri="{FF2B5EF4-FFF2-40B4-BE49-F238E27FC236}">
                  <a16:creationId xmlns:a16="http://schemas.microsoft.com/office/drawing/2014/main" id="{CC1EC752-90F4-4748-95A6-2903FAC9BB56}"/>
                </a:ext>
              </a:extLst>
            </p:cNvPr>
            <p:cNvSpPr/>
            <p:nvPr userDrawn="1"/>
          </p:nvSpPr>
          <p:spPr>
            <a:xfrm>
              <a:off x="7286808"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6">
              <a:extLst>
                <a:ext uri="{FF2B5EF4-FFF2-40B4-BE49-F238E27FC236}">
                  <a16:creationId xmlns:a16="http://schemas.microsoft.com/office/drawing/2014/main" id="{519FD982-90AB-D64E-BD30-A6B73F09DF96}"/>
                </a:ext>
              </a:extLst>
            </p:cNvPr>
            <p:cNvSpPr/>
            <p:nvPr userDrawn="1"/>
          </p:nvSpPr>
          <p:spPr>
            <a:xfrm>
              <a:off x="7286808" y="3999639"/>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Retângulo 6">
              <a:extLst>
                <a:ext uri="{FF2B5EF4-FFF2-40B4-BE49-F238E27FC236}">
                  <a16:creationId xmlns:a16="http://schemas.microsoft.com/office/drawing/2014/main" id="{60A1AF85-7488-BB4B-BBC9-963E404E26EE}"/>
                </a:ext>
              </a:extLst>
            </p:cNvPr>
            <p:cNvSpPr/>
            <p:nvPr userDrawn="1"/>
          </p:nvSpPr>
          <p:spPr>
            <a:xfrm>
              <a:off x="6884670" y="4401775"/>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tângulo 6">
              <a:extLst>
                <a:ext uri="{FF2B5EF4-FFF2-40B4-BE49-F238E27FC236}">
                  <a16:creationId xmlns:a16="http://schemas.microsoft.com/office/drawing/2014/main" id="{97BED68F-724E-B549-8DEF-A91A9CA1A31E}"/>
                </a:ext>
              </a:extLst>
            </p:cNvPr>
            <p:cNvSpPr/>
            <p:nvPr userDrawn="1"/>
          </p:nvSpPr>
          <p:spPr>
            <a:xfrm>
              <a:off x="7688946" y="3999639"/>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6">
              <a:extLst>
                <a:ext uri="{FF2B5EF4-FFF2-40B4-BE49-F238E27FC236}">
                  <a16:creationId xmlns:a16="http://schemas.microsoft.com/office/drawing/2014/main" id="{7656C7B5-FE40-F142-9A47-01F8EE28D938}"/>
                </a:ext>
              </a:extLst>
            </p:cNvPr>
            <p:cNvSpPr/>
            <p:nvPr userDrawn="1"/>
          </p:nvSpPr>
          <p:spPr>
            <a:xfrm>
              <a:off x="7688946"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Retângulo 6">
              <a:extLst>
                <a:ext uri="{FF2B5EF4-FFF2-40B4-BE49-F238E27FC236}">
                  <a16:creationId xmlns:a16="http://schemas.microsoft.com/office/drawing/2014/main" id="{FDE20401-6A3E-2D43-8577-4963FC24C5B9}"/>
                </a:ext>
              </a:extLst>
            </p:cNvPr>
            <p:cNvSpPr/>
            <p:nvPr userDrawn="1"/>
          </p:nvSpPr>
          <p:spPr>
            <a:xfrm>
              <a:off x="7293636" y="4397398"/>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sp>
          <p:nvSpPr>
            <p:cNvPr id="20" name="Retângulo 6">
              <a:extLst>
                <a:ext uri="{FF2B5EF4-FFF2-40B4-BE49-F238E27FC236}">
                  <a16:creationId xmlns:a16="http://schemas.microsoft.com/office/drawing/2014/main" id="{D2588820-ABF8-A341-8EB0-D67D575779C1}"/>
                </a:ext>
              </a:extLst>
            </p:cNvPr>
            <p:cNvSpPr/>
            <p:nvPr userDrawn="1"/>
          </p:nvSpPr>
          <p:spPr>
            <a:xfrm>
              <a:off x="7702602" y="4397397"/>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Retângulo 6">
              <a:extLst>
                <a:ext uri="{FF2B5EF4-FFF2-40B4-BE49-F238E27FC236}">
                  <a16:creationId xmlns:a16="http://schemas.microsoft.com/office/drawing/2014/main" id="{579E7601-27A1-9041-BF47-DF950EBBE674}"/>
                </a:ext>
              </a:extLst>
            </p:cNvPr>
            <p:cNvSpPr/>
            <p:nvPr userDrawn="1"/>
          </p:nvSpPr>
          <p:spPr>
            <a:xfrm>
              <a:off x="6482532" y="3597501"/>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tângulo 6">
              <a:extLst>
                <a:ext uri="{FF2B5EF4-FFF2-40B4-BE49-F238E27FC236}">
                  <a16:creationId xmlns:a16="http://schemas.microsoft.com/office/drawing/2014/main" id="{A0BD6FA3-C76B-E041-8158-0053F748E01E}"/>
                </a:ext>
              </a:extLst>
            </p:cNvPr>
            <p:cNvSpPr/>
            <p:nvPr userDrawn="1"/>
          </p:nvSpPr>
          <p:spPr>
            <a:xfrm>
              <a:off x="6482532" y="3999637"/>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Retângulo 6">
              <a:extLst>
                <a:ext uri="{FF2B5EF4-FFF2-40B4-BE49-F238E27FC236}">
                  <a16:creationId xmlns:a16="http://schemas.microsoft.com/office/drawing/2014/main" id="{FA3034B2-7350-074C-8919-0DDD5A657636}"/>
                </a:ext>
              </a:extLst>
            </p:cNvPr>
            <p:cNvSpPr/>
            <p:nvPr userDrawn="1"/>
          </p:nvSpPr>
          <p:spPr>
            <a:xfrm>
              <a:off x="6482532" y="439797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4" name="Retângulo 6">
              <a:extLst>
                <a:ext uri="{FF2B5EF4-FFF2-40B4-BE49-F238E27FC236}">
                  <a16:creationId xmlns:a16="http://schemas.microsoft.com/office/drawing/2014/main" id="{15EADE4A-4B7D-5C49-9D5C-D66C7643CBE4}"/>
                </a:ext>
              </a:extLst>
            </p:cNvPr>
            <p:cNvSpPr/>
            <p:nvPr userDrawn="1"/>
          </p:nvSpPr>
          <p:spPr>
            <a:xfrm>
              <a:off x="7687365" y="319755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5" name="Retângulo 6">
              <a:extLst>
                <a:ext uri="{FF2B5EF4-FFF2-40B4-BE49-F238E27FC236}">
                  <a16:creationId xmlns:a16="http://schemas.microsoft.com/office/drawing/2014/main" id="{DA8CF78E-E773-1641-BE09-0E239FB4A532}"/>
                </a:ext>
              </a:extLst>
            </p:cNvPr>
            <p:cNvSpPr/>
            <p:nvPr userDrawn="1"/>
          </p:nvSpPr>
          <p:spPr>
            <a:xfrm>
              <a:off x="7284305" y="3197553"/>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6" name="Retângulo 6">
              <a:extLst>
                <a:ext uri="{FF2B5EF4-FFF2-40B4-BE49-F238E27FC236}">
                  <a16:creationId xmlns:a16="http://schemas.microsoft.com/office/drawing/2014/main" id="{F03ED0F9-B7D9-E744-809C-DE8BF4BD2357}"/>
                </a:ext>
              </a:extLst>
            </p:cNvPr>
            <p:cNvSpPr/>
            <p:nvPr userDrawn="1"/>
          </p:nvSpPr>
          <p:spPr>
            <a:xfrm>
              <a:off x="6884669" y="3195364"/>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Retângulo 6">
              <a:extLst>
                <a:ext uri="{FF2B5EF4-FFF2-40B4-BE49-F238E27FC236}">
                  <a16:creationId xmlns:a16="http://schemas.microsoft.com/office/drawing/2014/main" id="{65B7DCBB-E7FF-0547-AC70-37B893A675FF}"/>
                </a:ext>
              </a:extLst>
            </p:cNvPr>
            <p:cNvSpPr/>
            <p:nvPr userDrawn="1"/>
          </p:nvSpPr>
          <p:spPr>
            <a:xfrm>
              <a:off x="6482532" y="3195364"/>
              <a:ext cx="201069" cy="201069"/>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grpSp>
      <p:pic>
        <p:nvPicPr>
          <p:cNvPr id="33" name="Bildobjekt 32" descr="En bild som visar text&#10;&#10;Automatiskt genererad beskrivning">
            <a:extLst>
              <a:ext uri="{FF2B5EF4-FFF2-40B4-BE49-F238E27FC236}">
                <a16:creationId xmlns:a16="http://schemas.microsoft.com/office/drawing/2014/main" id="{D16D25F7-8B3E-3849-8F54-8F61360DF663}"/>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Tree>
    <p:extLst>
      <p:ext uri="{BB962C8B-B14F-4D97-AF65-F5344CB8AC3E}">
        <p14:creationId xmlns:p14="http://schemas.microsoft.com/office/powerpoint/2010/main" val="3431158133"/>
      </p:ext>
    </p:extLst>
  </p:cSld>
  <p:clrMap bg1="lt1" tx1="dk1" bg2="lt2" tx2="dk2" accent1="accent1" accent2="accent2" accent3="accent3" accent4="accent4" accent5="accent5" accent6="accent6" hlink="hlink" folHlink="folHlink"/>
  <p:sldLayoutIdLst>
    <p:sldLayoutId id="2147483808" r:id="rId1"/>
    <p:sldLayoutId id="2147483851" r:id="rId2"/>
    <p:sldLayoutId id="2147483858" r:id="rId3"/>
    <p:sldLayoutId id="2147483822" r:id="rId4"/>
    <p:sldLayoutId id="2147483855" r:id="rId5"/>
    <p:sldLayoutId id="2147483871" r:id="rId6"/>
    <p:sldLayoutId id="2147483849" r:id="rId7"/>
    <p:sldLayoutId id="2147483856"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ângulo 6">
            <a:extLst>
              <a:ext uri="{FF2B5EF4-FFF2-40B4-BE49-F238E27FC236}">
                <a16:creationId xmlns:a16="http://schemas.microsoft.com/office/drawing/2014/main" id="{2A3EFE8D-F860-1941-A990-381A06F8F1C9}"/>
              </a:ext>
            </a:extLst>
          </p:cNvPr>
          <p:cNvSpPr/>
          <p:nvPr userDrawn="1"/>
        </p:nvSpPr>
        <p:spPr>
          <a:xfrm rot="5400000">
            <a:off x="5946362" y="608409"/>
            <a:ext cx="307182" cy="12206630"/>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ctangle 12">
            <a:extLst>
              <a:ext uri="{FF2B5EF4-FFF2-40B4-BE49-F238E27FC236}">
                <a16:creationId xmlns:a16="http://schemas.microsoft.com/office/drawing/2014/main" id="{142BE127-16B4-4402-9FA8-99971C8A092A}"/>
              </a:ext>
            </a:extLst>
          </p:cNvPr>
          <p:cNvSpPr/>
          <p:nvPr userDrawn="1"/>
        </p:nvSpPr>
        <p:spPr>
          <a:xfrm>
            <a:off x="5911903" y="6650168"/>
            <a:ext cx="368193" cy="123111"/>
          </a:xfrm>
          <a:prstGeom prst="rect">
            <a:avLst/>
          </a:prstGeom>
        </p:spPr>
        <p:txBody>
          <a:bodyPr wrap="square" lIns="0" tIns="0" rIns="0" bIns="0">
            <a:spAutoFit/>
          </a:bodyPr>
          <a:lstStyle/>
          <a:p>
            <a:pPr algn="ctr">
              <a:spcBef>
                <a:spcPts val="1000"/>
              </a:spcBef>
              <a:spcAft>
                <a:spcPts val="0"/>
              </a:spcAft>
            </a:pPr>
            <a:fld id="{8AAA5EB5-9D6C-D44A-8259-035F869073D3}" type="slidenum">
              <a:rPr lang="en-US" sz="800" b="1" smtClean="0">
                <a:solidFill>
                  <a:schemeClr val="bg1"/>
                </a:solidFill>
                <a:latin typeface="Gilroy Bold" pitchFamily="2" charset="77"/>
                <a:ea typeface="Sailec" charset="-128"/>
                <a:cs typeface="Sailec" charset="-128"/>
              </a:rPr>
              <a:pPr algn="ctr">
                <a:spcBef>
                  <a:spcPts val="1000"/>
                </a:spcBef>
                <a:spcAft>
                  <a:spcPts val="0"/>
                </a:spcAft>
              </a:pPr>
              <a:t>‹#›</a:t>
            </a:fld>
            <a:endParaRPr lang="en-US" sz="800" b="1" dirty="0">
              <a:solidFill>
                <a:schemeClr val="bg1"/>
              </a:solidFill>
              <a:latin typeface="Gilroy Bold" pitchFamily="2" charset="77"/>
              <a:ea typeface="Sailec" charset="-128"/>
              <a:cs typeface="Sailec" charset="-128"/>
            </a:endParaRPr>
          </a:p>
        </p:txBody>
      </p:sp>
      <p:sp>
        <p:nvSpPr>
          <p:cNvPr id="8" name="CaixaDeTexto 7">
            <a:extLst>
              <a:ext uri="{FF2B5EF4-FFF2-40B4-BE49-F238E27FC236}">
                <a16:creationId xmlns:a16="http://schemas.microsoft.com/office/drawing/2014/main" id="{58447FD6-287A-944A-A2A9-D118DEEEED82}"/>
              </a:ext>
            </a:extLst>
          </p:cNvPr>
          <p:cNvSpPr txBox="1"/>
          <p:nvPr userDrawn="1"/>
        </p:nvSpPr>
        <p:spPr>
          <a:xfrm>
            <a:off x="8230524" y="6604002"/>
            <a:ext cx="3886170"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pt-BR" sz="800" spc="30" baseline="0" dirty="0">
                <a:solidFill>
                  <a:schemeClr val="bg1"/>
                </a:solidFill>
                <a:latin typeface="Gilroy" pitchFamily="2" charset="77"/>
                <a:cs typeface="Segoe UI" panose="020B0502040204020203" pitchFamily="34" charset="0"/>
              </a:rPr>
              <a:t>© 2021 Great Place To Work® </a:t>
            </a:r>
            <a:r>
              <a:rPr lang="pt-BR" sz="800" spc="30" baseline="0" dirty="0" err="1">
                <a:solidFill>
                  <a:schemeClr val="bg1"/>
                </a:solidFill>
                <a:latin typeface="Gilroy" pitchFamily="2" charset="77"/>
                <a:cs typeface="Segoe UI" panose="020B0502040204020203" pitchFamily="34" charset="0"/>
              </a:rPr>
              <a:t>Institute</a:t>
            </a:r>
            <a:r>
              <a:rPr lang="pt-BR" sz="800" spc="30" baseline="0" dirty="0">
                <a:solidFill>
                  <a:schemeClr val="bg1"/>
                </a:solidFill>
                <a:latin typeface="Gilroy" pitchFamily="2" charset="77"/>
                <a:cs typeface="Segoe UI" panose="020B0502040204020203" pitchFamily="34" charset="0"/>
              </a:rPr>
              <a:t> Inc. All </a:t>
            </a:r>
            <a:r>
              <a:rPr lang="pt-BR" sz="800" spc="30" baseline="0" dirty="0" err="1">
                <a:solidFill>
                  <a:schemeClr val="bg1"/>
                </a:solidFill>
                <a:latin typeface="Gilroy" pitchFamily="2" charset="77"/>
                <a:cs typeface="Segoe UI" panose="020B0502040204020203" pitchFamily="34" charset="0"/>
              </a:rPr>
              <a:t>Rights</a:t>
            </a:r>
            <a:r>
              <a:rPr lang="pt-BR" sz="800" spc="30" baseline="0" dirty="0">
                <a:solidFill>
                  <a:schemeClr val="bg1"/>
                </a:solidFill>
                <a:latin typeface="Gilroy" pitchFamily="2" charset="77"/>
                <a:cs typeface="Segoe UI" panose="020B0502040204020203" pitchFamily="34" charset="0"/>
              </a:rPr>
              <a:t> </a:t>
            </a:r>
            <a:r>
              <a:rPr lang="pt-BR" sz="800" spc="30" baseline="0" dirty="0" err="1">
                <a:solidFill>
                  <a:schemeClr val="bg1"/>
                </a:solidFill>
                <a:latin typeface="Gilroy" pitchFamily="2" charset="77"/>
                <a:cs typeface="Segoe UI" panose="020B0502040204020203" pitchFamily="34" charset="0"/>
              </a:rPr>
              <a:t>Reserved</a:t>
            </a:r>
            <a:r>
              <a:rPr lang="pt-BR" sz="800" spc="30" baseline="0" dirty="0">
                <a:solidFill>
                  <a:schemeClr val="bg1"/>
                </a:solidFill>
                <a:latin typeface="Gilroy" pitchFamily="2" charset="77"/>
                <a:cs typeface="Segoe UI" panose="020B0502040204020203" pitchFamily="34" charset="0"/>
              </a:rPr>
              <a:t>.</a:t>
            </a:r>
          </a:p>
        </p:txBody>
      </p:sp>
      <p:pic>
        <p:nvPicPr>
          <p:cNvPr id="33" name="Bildobjekt 32" descr="En bild som visar text&#10;&#10;Automatiskt genererad beskrivning">
            <a:extLst>
              <a:ext uri="{FF2B5EF4-FFF2-40B4-BE49-F238E27FC236}">
                <a16:creationId xmlns:a16="http://schemas.microsoft.com/office/drawing/2014/main" id="{D16D25F7-8B3E-3849-8F54-8F61360DF663}"/>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1388465" y="-15875"/>
            <a:ext cx="819410" cy="819410"/>
          </a:xfrm>
          <a:prstGeom prst="rect">
            <a:avLst/>
          </a:prstGeom>
        </p:spPr>
      </p:pic>
    </p:spTree>
    <p:extLst>
      <p:ext uri="{BB962C8B-B14F-4D97-AF65-F5344CB8AC3E}">
        <p14:creationId xmlns:p14="http://schemas.microsoft.com/office/powerpoint/2010/main" val="3804832925"/>
      </p:ext>
    </p:extLst>
  </p:cSld>
  <p:clrMap bg1="lt1" tx1="dk1" bg2="lt2" tx2="dk2" accent1="accent1" accent2="accent2" accent3="accent3" accent4="accent4" accent5="accent5" accent6="accent6" hlink="hlink" folHlink="folHlink"/>
  <p:sldLayoutIdLst>
    <p:sldLayoutId id="2147483874" r:id="rId1"/>
    <p:sldLayoutId id="2147483875" r:id="rId2"/>
    <p:sldLayoutId id="2147483876" r:id="rId3"/>
    <p:sldLayoutId id="2147483877" r:id="rId4"/>
    <p:sldLayoutId id="2147483878" r:id="rId5"/>
    <p:sldLayoutId id="2147483879" r:id="rId6"/>
    <p:sldLayoutId id="2147483880" r:id="rId7"/>
    <p:sldLayoutId id="2147483881" r:id="rId8"/>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1606679"/>
      </p:ext>
    </p:extLst>
  </p:cSld>
  <p:clrMap bg1="lt1" tx1="dk1" bg2="lt2" tx2="dk2" accent1="accent1" accent2="accent2" accent3="accent3" accent4="accent4" accent5="accent5" accent6="accent6" hlink="hlink" folHlink="folHlink"/>
  <p:sldLayoutIdLst>
    <p:sldLayoutId id="2147483865" r:id="rId1"/>
    <p:sldLayoutId id="2147483867" r:id="rId2"/>
    <p:sldLayoutId id="2147483691" r:id="rId3"/>
    <p:sldLayoutId id="2147483869" r:id="rId4"/>
    <p:sldLayoutId id="2147483864" r:id="rId5"/>
    <p:sldLayoutId id="2147483868" r:id="rId6"/>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Bildobjekt 3" descr="En bild som visar text&#10;&#10;Automatiskt genererad beskrivning">
            <a:extLst>
              <a:ext uri="{FF2B5EF4-FFF2-40B4-BE49-F238E27FC236}">
                <a16:creationId xmlns:a16="http://schemas.microsoft.com/office/drawing/2014/main" id="{5CEB8A73-83D5-BD45-AD49-585B00E24C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99907" y="704850"/>
            <a:ext cx="914460" cy="914460"/>
          </a:xfrm>
          <a:prstGeom prst="rect">
            <a:avLst/>
          </a:prstGeom>
        </p:spPr>
      </p:pic>
    </p:spTree>
    <p:extLst>
      <p:ext uri="{BB962C8B-B14F-4D97-AF65-F5344CB8AC3E}">
        <p14:creationId xmlns:p14="http://schemas.microsoft.com/office/powerpoint/2010/main" val="265782064"/>
      </p:ext>
    </p:extLst>
  </p:cSld>
  <p:clrMap bg1="lt1" tx1="dk1" bg2="lt2" tx2="dk2" accent1="accent1" accent2="accent2" accent3="accent3" accent4="accent4" accent5="accent5" accent6="accent6" hlink="hlink" folHlink="folHlink"/>
  <p:sldLayoutIdLst>
    <p:sldLayoutId id="2147483845"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5964480"/>
      </p:ext>
    </p:extLst>
  </p:cSld>
  <p:clrMap bg1="lt1" tx1="dk1" bg2="lt2" tx2="dk2" accent1="accent1" accent2="accent2" accent3="accent3" accent4="accent4" accent5="accent5" accent6="accent6" hlink="hlink" folHlink="folHlink"/>
  <p:sldLayoutIdLst>
    <p:sldLayoutId id="2147483696" r:id="rId1"/>
    <p:sldLayoutId id="2147483872" r:id="rId2"/>
    <p:sldLayoutId id="2147483847" r:id="rId3"/>
    <p:sldLayoutId id="2147483854" r:id="rId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DD07DAF-F8B8-FB4E-8555-798267AD2C67}"/>
              </a:ext>
            </a:extLst>
          </p:cNvPr>
          <p:cNvSpPr>
            <a:spLocks noGrp="1"/>
          </p:cNvSpPr>
          <p:nvPr>
            <p:ph type="title"/>
          </p:nvPr>
        </p:nvSpPr>
        <p:spPr>
          <a:xfrm>
            <a:off x="4984613" y="1937375"/>
            <a:ext cx="7044295" cy="3200964"/>
          </a:xfrm>
        </p:spPr>
        <p:txBody>
          <a:bodyPr/>
          <a:lstStyle/>
          <a:p>
            <a:r>
              <a:rPr lang="sv-SE" sz="8800" dirty="0"/>
              <a:t>Certifiering &amp; ranking</a:t>
            </a:r>
          </a:p>
        </p:txBody>
      </p:sp>
    </p:spTree>
    <p:extLst>
      <p:ext uri="{BB962C8B-B14F-4D97-AF65-F5344CB8AC3E}">
        <p14:creationId xmlns:p14="http://schemas.microsoft.com/office/powerpoint/2010/main" val="708083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3995802-E242-8F47-A803-DF88FBE1466A}"/>
              </a:ext>
            </a:extLst>
          </p:cNvPr>
          <p:cNvSpPr>
            <a:spLocks noGrp="1"/>
          </p:cNvSpPr>
          <p:nvPr>
            <p:ph type="body" sz="quarter" idx="11"/>
          </p:nvPr>
        </p:nvSpPr>
        <p:spPr/>
        <p:txBody>
          <a:bodyPr/>
          <a:lstStyle/>
          <a:p>
            <a:r>
              <a:rPr lang="sv-SE" dirty="0" err="1"/>
              <a:t>Great</a:t>
            </a:r>
            <a:r>
              <a:rPr lang="sv-SE" dirty="0"/>
              <a:t> Place to </a:t>
            </a:r>
            <a:r>
              <a:rPr lang="sv-SE" dirty="0" err="1"/>
              <a:t>Work</a:t>
            </a:r>
            <a:r>
              <a:rPr lang="sv-SE" dirty="0"/>
              <a:t>® är ett undersöknings- och konsultföretag med huvudkontor i USA och med dotterbolag världen över. Vi har mer än 30 års erfarenhet av vad som utmärker en riktigt bra arbetsplats och vad som gör den till en av de allra bästa. </a:t>
            </a:r>
          </a:p>
          <a:p>
            <a:r>
              <a:rPr lang="sv-SE" dirty="0"/>
              <a:t>Varje år utför vi medarbetarundersökningar av 19,8 miljoner medarbetare från över 10 000 organisationer i 106 länder. </a:t>
            </a:r>
          </a:p>
          <a:p>
            <a:r>
              <a:rPr lang="sv-SE" dirty="0"/>
              <a:t>I vårt arbete utvärderar vi organisationer för att ge dem ett mått på sin arbetsplatskultur och sin insats som arbetsgivare. Vi erbjuder utvärderings-, analys- och utvecklingstjänster, certifiering och utmärkelser som hjälper er att förstå hur förtroendet i organisationen ger en mätbar effekt på medarbetarengagemang, produktivitet och finansiella resultat.</a:t>
            </a:r>
          </a:p>
          <a:p>
            <a:r>
              <a:rPr lang="sv-SE" dirty="0"/>
              <a:t>Årligen delar vi ut kvalitetsutmärkelsen ”Sveriges Bästa Arbetsplatser ” som baseras på organisationens resultat i våra undersökningar. </a:t>
            </a:r>
          </a:p>
          <a:p>
            <a:endParaRPr lang="sv-SE" dirty="0"/>
          </a:p>
        </p:txBody>
      </p:sp>
      <p:sp>
        <p:nvSpPr>
          <p:cNvPr id="3" name="Rubrik 2">
            <a:extLst>
              <a:ext uri="{FF2B5EF4-FFF2-40B4-BE49-F238E27FC236}">
                <a16:creationId xmlns:a16="http://schemas.microsoft.com/office/drawing/2014/main" id="{778CB961-1D21-FE40-8927-9CA490041F5B}"/>
              </a:ext>
            </a:extLst>
          </p:cNvPr>
          <p:cNvSpPr>
            <a:spLocks noGrp="1"/>
          </p:cNvSpPr>
          <p:nvPr>
            <p:ph type="title"/>
          </p:nvPr>
        </p:nvSpPr>
        <p:spPr/>
        <p:txBody>
          <a:bodyPr/>
          <a:lstStyle/>
          <a:p>
            <a:r>
              <a:rPr lang="sv-SE" b="1" dirty="0"/>
              <a:t>Om </a:t>
            </a:r>
            <a:r>
              <a:rPr lang="sv-SE" b="1" dirty="0" err="1"/>
              <a:t>Great</a:t>
            </a:r>
            <a:r>
              <a:rPr lang="sv-SE" b="1" dirty="0"/>
              <a:t> Place to </a:t>
            </a:r>
            <a:r>
              <a:rPr lang="sv-SE" b="1" dirty="0" err="1"/>
              <a:t>Work</a:t>
            </a:r>
            <a:endParaRPr lang="sv-SE" b="1" dirty="0"/>
          </a:p>
        </p:txBody>
      </p:sp>
    </p:spTree>
    <p:extLst>
      <p:ext uri="{BB962C8B-B14F-4D97-AF65-F5344CB8AC3E}">
        <p14:creationId xmlns:p14="http://schemas.microsoft.com/office/powerpoint/2010/main" val="3940788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ABE47FA6-8F97-9F4D-912C-48EA284C5ADD}"/>
              </a:ext>
            </a:extLst>
          </p:cNvPr>
          <p:cNvSpPr>
            <a:spLocks noGrp="1"/>
          </p:cNvSpPr>
          <p:nvPr>
            <p:ph type="body" sz="quarter" idx="11"/>
          </p:nvPr>
        </p:nvSpPr>
        <p:spPr/>
        <p:txBody>
          <a:bodyPr/>
          <a:lstStyle/>
          <a:p>
            <a:r>
              <a:rPr lang="sv-SE" dirty="0" err="1"/>
              <a:t>Great</a:t>
            </a:r>
            <a:r>
              <a:rPr lang="sv-SE" dirty="0"/>
              <a:t> Place to </a:t>
            </a:r>
            <a:r>
              <a:rPr lang="sv-SE" dirty="0" err="1"/>
              <a:t>Work</a:t>
            </a:r>
            <a:r>
              <a:rPr lang="sv-SE" dirty="0"/>
              <a:t>® certifiering är den första och enda certifieringen av utmärkta arbetsplatser i Sverige. </a:t>
            </a:r>
          </a:p>
          <a:p>
            <a:r>
              <a:rPr lang="sv-SE" dirty="0"/>
              <a:t>Certifiering ger er organisation en möjlighet att visa upp er som en utmärkt arbetsplats både för era egna medarbetare, potentiella nya medarbetare, kunder och övriga intressenter. </a:t>
            </a:r>
          </a:p>
          <a:p>
            <a:r>
              <a:rPr lang="sv-SE" dirty="0"/>
              <a:t>Certifieringen baseras på </a:t>
            </a:r>
            <a:r>
              <a:rPr lang="sv-SE" dirty="0" err="1"/>
              <a:t>Great</a:t>
            </a:r>
            <a:r>
              <a:rPr lang="sv-SE" dirty="0"/>
              <a:t> Place to Works globala standard för vad som kännetecknar en utmärkt arbetsplats. Detta baseras på mer än 30 års empirisk forskning och analys, samt miljontals medarbetarundersökningar i över 100 länder. </a:t>
            </a:r>
          </a:p>
          <a:p>
            <a:r>
              <a:rPr lang="sv-SE" dirty="0"/>
              <a:t>Certifieringen gäller i 12 månader. Certifiering erhålls när både Trust Index© och Culture </a:t>
            </a:r>
            <a:r>
              <a:rPr lang="sv-SE" dirty="0" err="1"/>
              <a:t>Brief</a:t>
            </a:r>
            <a:r>
              <a:rPr lang="sv-SE" dirty="0"/>
              <a:t>© har genomförts. </a:t>
            </a:r>
          </a:p>
          <a:p>
            <a:endParaRPr lang="sv-SE" dirty="0"/>
          </a:p>
        </p:txBody>
      </p:sp>
      <p:sp>
        <p:nvSpPr>
          <p:cNvPr id="3" name="Rubrik 2">
            <a:extLst>
              <a:ext uri="{FF2B5EF4-FFF2-40B4-BE49-F238E27FC236}">
                <a16:creationId xmlns:a16="http://schemas.microsoft.com/office/drawing/2014/main" id="{1C4AC16E-4201-4F4D-83AF-F1FF201B2A90}"/>
              </a:ext>
            </a:extLst>
          </p:cNvPr>
          <p:cNvSpPr>
            <a:spLocks noGrp="1"/>
          </p:cNvSpPr>
          <p:nvPr>
            <p:ph type="title"/>
          </p:nvPr>
        </p:nvSpPr>
        <p:spPr/>
        <p:txBody>
          <a:bodyPr/>
          <a:lstStyle/>
          <a:p>
            <a:r>
              <a:rPr lang="sv-SE" b="1" dirty="0" err="1"/>
              <a:t>Great</a:t>
            </a:r>
            <a:r>
              <a:rPr lang="sv-SE" b="1" dirty="0"/>
              <a:t> Place to </a:t>
            </a:r>
            <a:r>
              <a:rPr lang="sv-SE" b="1" dirty="0" err="1"/>
              <a:t>Work</a:t>
            </a:r>
            <a:r>
              <a:rPr lang="sv-SE" b="1" dirty="0"/>
              <a:t>-certifieringen </a:t>
            </a:r>
            <a:endParaRPr lang="sv-SE" dirty="0"/>
          </a:p>
        </p:txBody>
      </p:sp>
    </p:spTree>
    <p:extLst>
      <p:ext uri="{BB962C8B-B14F-4D97-AF65-F5344CB8AC3E}">
        <p14:creationId xmlns:p14="http://schemas.microsoft.com/office/powerpoint/2010/main" val="2759175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20C6DBAA-14DD-5C45-A6AC-C43FCEC56E34}"/>
              </a:ext>
            </a:extLst>
          </p:cNvPr>
          <p:cNvSpPr>
            <a:spLocks noGrp="1"/>
          </p:cNvSpPr>
          <p:nvPr>
            <p:ph type="body" sz="quarter" idx="11"/>
          </p:nvPr>
        </p:nvSpPr>
        <p:spPr/>
        <p:txBody>
          <a:bodyPr/>
          <a:lstStyle/>
          <a:p>
            <a:r>
              <a:rPr lang="sv-SE" dirty="0"/>
              <a:t>När ni har certifierats så har ni även möjlighet att delta i rankningen av Sveriges Bästa Arbetsplatser. Listan tas fram under våren i kategorierna stora, medelstora och små organisationer. </a:t>
            </a:r>
          </a:p>
          <a:p>
            <a:r>
              <a:rPr lang="sv-SE" dirty="0" err="1"/>
              <a:t>Great</a:t>
            </a:r>
            <a:r>
              <a:rPr lang="sv-SE" dirty="0"/>
              <a:t> Place to </a:t>
            </a:r>
            <a:r>
              <a:rPr lang="sv-SE" dirty="0" err="1"/>
              <a:t>Work</a:t>
            </a:r>
            <a:r>
              <a:rPr lang="sv-SE" dirty="0"/>
              <a:t>® visar upp “de bästa arbetsplatserna” i många olika länder, runt om i världen och är världens största ”Employer </a:t>
            </a:r>
            <a:r>
              <a:rPr lang="sv-SE" dirty="0" err="1"/>
              <a:t>Recognition</a:t>
            </a:r>
            <a:r>
              <a:rPr lang="sv-SE" dirty="0"/>
              <a:t> </a:t>
            </a:r>
            <a:r>
              <a:rPr lang="sv-SE" dirty="0" err="1"/>
              <a:t>Programme</a:t>
            </a:r>
            <a:r>
              <a:rPr lang="sv-SE" dirty="0"/>
              <a:t>”. </a:t>
            </a:r>
          </a:p>
          <a:p>
            <a:r>
              <a:rPr lang="sv-SE" dirty="0"/>
              <a:t>För mer information on certifieringsprocessen, kontakta er konsult. </a:t>
            </a:r>
          </a:p>
          <a:p>
            <a:endParaRPr lang="sv-SE" dirty="0"/>
          </a:p>
        </p:txBody>
      </p:sp>
      <p:sp>
        <p:nvSpPr>
          <p:cNvPr id="3" name="Rubrik 2">
            <a:extLst>
              <a:ext uri="{FF2B5EF4-FFF2-40B4-BE49-F238E27FC236}">
                <a16:creationId xmlns:a16="http://schemas.microsoft.com/office/drawing/2014/main" id="{FFFE319D-6797-694F-A829-F76D0DE7477E}"/>
              </a:ext>
            </a:extLst>
          </p:cNvPr>
          <p:cNvSpPr>
            <a:spLocks noGrp="1"/>
          </p:cNvSpPr>
          <p:nvPr>
            <p:ph type="title"/>
          </p:nvPr>
        </p:nvSpPr>
        <p:spPr/>
        <p:txBody>
          <a:bodyPr/>
          <a:lstStyle/>
          <a:p>
            <a:r>
              <a:rPr lang="sv-SE" b="1" dirty="0"/>
              <a:t>Rankning av Sveriges Bästa Arbetsplatser </a:t>
            </a:r>
            <a:endParaRPr lang="sv-SE" dirty="0"/>
          </a:p>
        </p:txBody>
      </p:sp>
    </p:spTree>
    <p:extLst>
      <p:ext uri="{BB962C8B-B14F-4D97-AF65-F5344CB8AC3E}">
        <p14:creationId xmlns:p14="http://schemas.microsoft.com/office/powerpoint/2010/main" val="3777651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91ECABF-152F-1344-8607-F378F4D7DC72}"/>
              </a:ext>
            </a:extLst>
          </p:cNvPr>
          <p:cNvSpPr>
            <a:spLocks noGrp="1"/>
          </p:cNvSpPr>
          <p:nvPr>
            <p:ph type="body" sz="quarter" idx="11"/>
          </p:nvPr>
        </p:nvSpPr>
        <p:spPr/>
        <p:txBody>
          <a:bodyPr/>
          <a:lstStyle/>
          <a:p>
            <a:r>
              <a:rPr lang="sv-SE" sz="1600" dirty="0"/>
              <a:t>Culture </a:t>
            </a:r>
            <a:r>
              <a:rPr lang="sv-SE" sz="1600" dirty="0" err="1"/>
              <a:t>Brief</a:t>
            </a:r>
            <a:r>
              <a:rPr lang="sv-SE" sz="1600" dirty="0"/>
              <a:t> – inlämning av kort text och numerisk data som ger oss förståelse för er verksamhet. Tidsåtgång: cirka 30 minuter.</a:t>
            </a:r>
          </a:p>
          <a:p>
            <a:r>
              <a:rPr lang="sv-SE" sz="1600" dirty="0"/>
              <a:t>Culture </a:t>
            </a:r>
            <a:r>
              <a:rPr lang="sv-SE" sz="1600" dirty="0" err="1"/>
              <a:t>Audit</a:t>
            </a:r>
            <a:r>
              <a:rPr lang="sv-SE" sz="1600" dirty="0"/>
              <a:t> – </a:t>
            </a:r>
            <a:r>
              <a:rPr lang="sv-SE" sz="1600" dirty="0" err="1"/>
              <a:t>inläming</a:t>
            </a:r>
            <a:r>
              <a:rPr lang="sv-SE" sz="1600" dirty="0"/>
              <a:t> av text som beskriver hur er kultur särskiljer/ utmärker sig jämfört med andra organisationers kulturer. Obligatorisk för verksamheter med över 250 anställda, frivilligt för övriga.</a:t>
            </a:r>
          </a:p>
          <a:p>
            <a:r>
              <a:rPr lang="sv-SE" sz="1600" dirty="0"/>
              <a:t>Både Culture </a:t>
            </a:r>
            <a:r>
              <a:rPr lang="sv-SE" sz="1600" dirty="0" err="1"/>
              <a:t>Brief</a:t>
            </a:r>
            <a:r>
              <a:rPr lang="sv-SE" sz="1600" dirty="0"/>
              <a:t> &amp; Culture </a:t>
            </a:r>
            <a:r>
              <a:rPr lang="sv-SE" sz="1600" dirty="0" err="1"/>
              <a:t>Audit</a:t>
            </a:r>
            <a:r>
              <a:rPr lang="sv-SE" sz="1600" dirty="0"/>
              <a:t> hittas i portalen. I den finns instruktioner och ni kan enkelt följa era framsteg där. Frågorna är ställda på engelska, men man kan svara på svenska. </a:t>
            </a:r>
          </a:p>
          <a:p>
            <a:r>
              <a:rPr lang="sv-SE" sz="1600" dirty="0"/>
              <a:t>Delta även gärna på något av våra kostnadsfria </a:t>
            </a:r>
            <a:r>
              <a:rPr lang="sv-SE" sz="1600" dirty="0" err="1"/>
              <a:t>webinarier</a:t>
            </a:r>
            <a:r>
              <a:rPr lang="sv-SE" sz="1600" dirty="0"/>
              <a:t> för mer information. Läs mer och anmäl er här: www.greatplacetowork.se/blogg-and-events</a:t>
            </a:r>
            <a:r>
              <a:rPr lang="sv-SE" sz="1600"/>
              <a:t>/vara-event</a:t>
            </a:r>
            <a:endParaRPr lang="sv-SE" sz="1600" dirty="0"/>
          </a:p>
          <a:p>
            <a:r>
              <a:rPr lang="sv-SE" sz="1600" dirty="0"/>
              <a:t>Har ni frågor kring Culture </a:t>
            </a:r>
            <a:r>
              <a:rPr lang="sv-SE" sz="1600" dirty="0" err="1"/>
              <a:t>Brief</a:t>
            </a:r>
            <a:r>
              <a:rPr lang="sv-SE" sz="1600" dirty="0"/>
              <a:t>/</a:t>
            </a:r>
            <a:r>
              <a:rPr lang="sv-SE" sz="1600" dirty="0" err="1"/>
              <a:t>Audit</a:t>
            </a:r>
            <a:r>
              <a:rPr lang="sv-SE" sz="1600" dirty="0"/>
              <a:t>, vänligen kontakta: SE_CultureAudit@greatplacetowork.com </a:t>
            </a:r>
          </a:p>
        </p:txBody>
      </p:sp>
      <p:sp>
        <p:nvSpPr>
          <p:cNvPr id="3" name="Rubrik 2">
            <a:extLst>
              <a:ext uri="{FF2B5EF4-FFF2-40B4-BE49-F238E27FC236}">
                <a16:creationId xmlns:a16="http://schemas.microsoft.com/office/drawing/2014/main" id="{E86F26B0-D0D7-BD44-8629-DC5B564EEB08}"/>
              </a:ext>
            </a:extLst>
          </p:cNvPr>
          <p:cNvSpPr>
            <a:spLocks noGrp="1"/>
          </p:cNvSpPr>
          <p:nvPr>
            <p:ph type="title"/>
          </p:nvPr>
        </p:nvSpPr>
        <p:spPr/>
        <p:txBody>
          <a:bodyPr/>
          <a:lstStyle/>
          <a:p>
            <a:r>
              <a:rPr lang="sv-SE" b="1" dirty="0"/>
              <a:t>Culture </a:t>
            </a:r>
            <a:r>
              <a:rPr lang="sv-SE" b="1" dirty="0" err="1"/>
              <a:t>Brief</a:t>
            </a:r>
            <a:r>
              <a:rPr lang="sv-SE" b="1" dirty="0"/>
              <a:t> &amp; Culture </a:t>
            </a:r>
            <a:r>
              <a:rPr lang="sv-SE" b="1" dirty="0" err="1"/>
              <a:t>Audit</a:t>
            </a:r>
            <a:r>
              <a:rPr lang="sv-SE" dirty="0"/>
              <a:t>©</a:t>
            </a:r>
            <a:endParaRPr lang="sv-SE" b="1" dirty="0"/>
          </a:p>
        </p:txBody>
      </p:sp>
    </p:spTree>
    <p:extLst>
      <p:ext uri="{BB962C8B-B14F-4D97-AF65-F5344CB8AC3E}">
        <p14:creationId xmlns:p14="http://schemas.microsoft.com/office/powerpoint/2010/main" val="637046800"/>
      </p:ext>
    </p:extLst>
  </p:cSld>
  <p:clrMapOvr>
    <a:masterClrMapping/>
  </p:clrMapOvr>
</p:sld>
</file>

<file path=ppt/theme/theme1.xml><?xml version="1.0" encoding="utf-8"?>
<a:theme xmlns:a="http://schemas.openxmlformats.org/drawingml/2006/main" name="1_Cover Slides">
  <a:themeElements>
    <a:clrScheme name="Global Deck">
      <a:dk1>
        <a:srgbClr val="002171"/>
      </a:dk1>
      <a:lt1>
        <a:sysClr val="window" lastClr="FFFFFF"/>
      </a:lt1>
      <a:dk2>
        <a:srgbClr val="5C6066"/>
      </a:dk2>
      <a:lt2>
        <a:srgbClr val="E5E5E5"/>
      </a:lt2>
      <a:accent1>
        <a:srgbClr val="002171"/>
      </a:accent1>
      <a:accent2>
        <a:srgbClr val="174BD6"/>
      </a:accent2>
      <a:accent3>
        <a:srgbClr val="1A92FF"/>
      </a:accent3>
      <a:accent4>
        <a:srgbClr val="007E7B"/>
      </a:accent4>
      <a:accent5>
        <a:srgbClr val="00B6BA"/>
      </a:accent5>
      <a:accent6>
        <a:srgbClr val="55D1CE"/>
      </a:accent6>
      <a:hlink>
        <a:srgbClr val="5E22B8"/>
      </a:hlink>
      <a:folHlink>
        <a:srgbClr val="41197F"/>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Basic Slides">
  <a:themeElements>
    <a:clrScheme name="Global Deck">
      <a:dk1>
        <a:srgbClr val="002171"/>
      </a:dk1>
      <a:lt1>
        <a:sysClr val="window" lastClr="FFFFFF"/>
      </a:lt1>
      <a:dk2>
        <a:srgbClr val="5C6066"/>
      </a:dk2>
      <a:lt2>
        <a:srgbClr val="E5E5E5"/>
      </a:lt2>
      <a:accent1>
        <a:srgbClr val="002171"/>
      </a:accent1>
      <a:accent2>
        <a:srgbClr val="174BD6"/>
      </a:accent2>
      <a:accent3>
        <a:srgbClr val="1A92FF"/>
      </a:accent3>
      <a:accent4>
        <a:srgbClr val="007E7B"/>
      </a:accent4>
      <a:accent5>
        <a:srgbClr val="00B6BA"/>
      </a:accent5>
      <a:accent6>
        <a:srgbClr val="55D1CE"/>
      </a:accent6>
      <a:hlink>
        <a:srgbClr val="5E22B8"/>
      </a:hlink>
      <a:folHlink>
        <a:srgbClr val="41197F"/>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Basic Slides">
  <a:themeElements>
    <a:clrScheme name="Global Deck">
      <a:dk1>
        <a:srgbClr val="002171"/>
      </a:dk1>
      <a:lt1>
        <a:sysClr val="window" lastClr="FFFFFF"/>
      </a:lt1>
      <a:dk2>
        <a:srgbClr val="5C6066"/>
      </a:dk2>
      <a:lt2>
        <a:srgbClr val="E5E5E5"/>
      </a:lt2>
      <a:accent1>
        <a:srgbClr val="002171"/>
      </a:accent1>
      <a:accent2>
        <a:srgbClr val="174BD6"/>
      </a:accent2>
      <a:accent3>
        <a:srgbClr val="1A92FF"/>
      </a:accent3>
      <a:accent4>
        <a:srgbClr val="007E7B"/>
      </a:accent4>
      <a:accent5>
        <a:srgbClr val="00B6BA"/>
      </a:accent5>
      <a:accent6>
        <a:srgbClr val="55D1CE"/>
      </a:accent6>
      <a:hlink>
        <a:srgbClr val="5E22B8"/>
      </a:hlink>
      <a:folHlink>
        <a:srgbClr val="41197F"/>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Section Covers">
  <a:themeElements>
    <a:clrScheme name="Global Deck">
      <a:dk1>
        <a:srgbClr val="002171"/>
      </a:dk1>
      <a:lt1>
        <a:sysClr val="window" lastClr="FFFFFF"/>
      </a:lt1>
      <a:dk2>
        <a:srgbClr val="5C6066"/>
      </a:dk2>
      <a:lt2>
        <a:srgbClr val="E5E5E5"/>
      </a:lt2>
      <a:accent1>
        <a:srgbClr val="002171"/>
      </a:accent1>
      <a:accent2>
        <a:srgbClr val="174BD6"/>
      </a:accent2>
      <a:accent3>
        <a:srgbClr val="1A92FF"/>
      </a:accent3>
      <a:accent4>
        <a:srgbClr val="007E7B"/>
      </a:accent4>
      <a:accent5>
        <a:srgbClr val="00B6BA"/>
      </a:accent5>
      <a:accent6>
        <a:srgbClr val="55D1CE"/>
      </a:accent6>
      <a:hlink>
        <a:srgbClr val="5E22B8"/>
      </a:hlink>
      <a:folHlink>
        <a:srgbClr val="41197F"/>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Boilerplate">
  <a:themeElements>
    <a:clrScheme name="Dark Theme">
      <a:dk1>
        <a:srgbClr val="FFFFFF"/>
      </a:dk1>
      <a:lt1>
        <a:srgbClr val="FFFFFF"/>
      </a:lt1>
      <a:dk2>
        <a:srgbClr val="FFFFFF"/>
      </a:dk2>
      <a:lt2>
        <a:srgbClr val="FFFFFF"/>
      </a:lt2>
      <a:accent1>
        <a:srgbClr val="FF0000"/>
      </a:accent1>
      <a:accent2>
        <a:srgbClr val="164AD4"/>
      </a:accent2>
      <a:accent3>
        <a:srgbClr val="002070"/>
      </a:accent3>
      <a:accent4>
        <a:srgbClr val="2F1463"/>
      </a:accent4>
      <a:accent5>
        <a:srgbClr val="065270"/>
      </a:accent5>
      <a:accent6>
        <a:srgbClr val="01C1C1"/>
      </a:accent6>
      <a:hlink>
        <a:srgbClr val="164AD4"/>
      </a:hlink>
      <a:folHlink>
        <a:srgbClr val="0042C7"/>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8_Thank You Slides">
  <a:themeElements>
    <a:clrScheme name="Global Deck">
      <a:dk1>
        <a:srgbClr val="002171"/>
      </a:dk1>
      <a:lt1>
        <a:sysClr val="window" lastClr="FFFFFF"/>
      </a:lt1>
      <a:dk2>
        <a:srgbClr val="5C6066"/>
      </a:dk2>
      <a:lt2>
        <a:srgbClr val="E5E5E5"/>
      </a:lt2>
      <a:accent1>
        <a:srgbClr val="002171"/>
      </a:accent1>
      <a:accent2>
        <a:srgbClr val="174BD6"/>
      </a:accent2>
      <a:accent3>
        <a:srgbClr val="1A92FF"/>
      </a:accent3>
      <a:accent4>
        <a:srgbClr val="007E7B"/>
      </a:accent4>
      <a:accent5>
        <a:srgbClr val="00B6BA"/>
      </a:accent5>
      <a:accent6>
        <a:srgbClr val="55D1CE"/>
      </a:accent6>
      <a:hlink>
        <a:srgbClr val="5E22B8"/>
      </a:hlink>
      <a:folHlink>
        <a:srgbClr val="41197F"/>
      </a:folHlink>
    </a:clrScheme>
    <a:fontScheme name="Sailec Deck">
      <a:majorFont>
        <a:latin typeface="Sailec"/>
        <a:ea typeface=""/>
        <a:cs typeface=""/>
      </a:majorFont>
      <a:minorFont>
        <a:latin typeface="Saile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20FD49F0A5C4444A4A7F818E1F6E74D" ma:contentTypeVersion="7" ma:contentTypeDescription="Create a new document." ma:contentTypeScope="" ma:versionID="d53b8344b70f3125d190ea13e8649e2a">
  <xsd:schema xmlns:xsd="http://www.w3.org/2001/XMLSchema" xmlns:xs="http://www.w3.org/2001/XMLSchema" xmlns:p="http://schemas.microsoft.com/office/2006/metadata/properties" xmlns:ns2="80909f22-30b8-453f-9bb0-f8bec2b875bc" xmlns:ns3="9ba40518-0a9b-44c8-a888-bdc23036c7ce" targetNamespace="http://schemas.microsoft.com/office/2006/metadata/properties" ma:root="true" ma:fieldsID="b022a1c22d0cc5640522acfc215b1e6f" ns2:_="" ns3:_="">
    <xsd:import namespace="80909f22-30b8-453f-9bb0-f8bec2b875bc"/>
    <xsd:import namespace="9ba40518-0a9b-44c8-a888-bdc23036c7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0909f22-30b8-453f-9bb0-f8bec2b875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a40518-0a9b-44c8-a888-bdc23036c7ce"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3BB622-1348-4604-959D-575EBF1D2D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0909f22-30b8-453f-9bb0-f8bec2b875bc"/>
    <ds:schemaRef ds:uri="9ba40518-0a9b-44c8-a888-bdc23036c7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2EC5D1B-535E-4CD8-B194-3E928E7EF5C3}">
  <ds:schemaRefs>
    <ds:schemaRef ds:uri="http://schemas.microsoft.com/office/infopath/2007/PartnerControls"/>
    <ds:schemaRef ds:uri="80909f22-30b8-453f-9bb0-f8bec2b875bc"/>
    <ds:schemaRef ds:uri="http://purl.org/dc/terms/"/>
    <ds:schemaRef ds:uri="http://schemas.microsoft.com/office/2006/documentManagement/types"/>
    <ds:schemaRef ds:uri="9ba40518-0a9b-44c8-a888-bdc23036c7ce"/>
    <ds:schemaRef ds:uri="http://schemas.openxmlformats.org/package/2006/metadata/core-propertie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C5EF70F4-A846-4229-9CAD-F71AF992C2C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9862</TotalTime>
  <Words>477</Words>
  <Application>Microsoft Office PowerPoint</Application>
  <PresentationFormat>Bredbild</PresentationFormat>
  <Paragraphs>21</Paragraphs>
  <Slides>5</Slides>
  <Notes>0</Notes>
  <HiddenSlides>0</HiddenSlides>
  <MMClips>0</MMClips>
  <ScaleCrop>false</ScaleCrop>
  <HeadingPairs>
    <vt:vector size="6" baseType="variant">
      <vt:variant>
        <vt:lpstr>Använt teckensnitt</vt:lpstr>
      </vt:variant>
      <vt:variant>
        <vt:i4>5</vt:i4>
      </vt:variant>
      <vt:variant>
        <vt:lpstr>Tema</vt:lpstr>
      </vt:variant>
      <vt:variant>
        <vt:i4>6</vt:i4>
      </vt:variant>
      <vt:variant>
        <vt:lpstr>Bildrubriker</vt:lpstr>
      </vt:variant>
      <vt:variant>
        <vt:i4>5</vt:i4>
      </vt:variant>
    </vt:vector>
  </HeadingPairs>
  <TitlesOfParts>
    <vt:vector size="16" baseType="lpstr">
      <vt:lpstr>Gilroy Bold</vt:lpstr>
      <vt:lpstr>Gilroy</vt:lpstr>
      <vt:lpstr>Sailec</vt:lpstr>
      <vt:lpstr>Arial</vt:lpstr>
      <vt:lpstr>Calibri</vt:lpstr>
      <vt:lpstr>1_Cover Slides</vt:lpstr>
      <vt:lpstr>2_Basic Slides</vt:lpstr>
      <vt:lpstr>3_Basic Slides</vt:lpstr>
      <vt:lpstr>5_Section Covers</vt:lpstr>
      <vt:lpstr>6_Boilerplate</vt:lpstr>
      <vt:lpstr>8_Thank You Slides</vt:lpstr>
      <vt:lpstr>Certifiering &amp; ranking</vt:lpstr>
      <vt:lpstr>Om Great Place to Work</vt:lpstr>
      <vt:lpstr>Great Place to Work-certifieringen </vt:lpstr>
      <vt:lpstr>Rankning av Sveriges Bästa Arbetsplatser </vt:lpstr>
      <vt:lpstr>Culture Brief &amp; Culture Audit©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Eduardo Lima</dc:creator>
  <cp:lastModifiedBy>Mikael Rimland</cp:lastModifiedBy>
  <cp:revision>168</cp:revision>
  <dcterms:created xsi:type="dcterms:W3CDTF">2018-12-26T16:07:48Z</dcterms:created>
  <dcterms:modified xsi:type="dcterms:W3CDTF">2023-08-14T12:48:45Z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0x010100520FD49F0A5C4444A4A7F818E1F6E74D</vt:lpwstr>
  </property>
</Properties>
</file>