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0" r:id="rId4"/>
  </p:sldMasterIdLst>
  <p:notesMasterIdLst>
    <p:notesMasterId r:id="rId21"/>
  </p:notesMasterIdLst>
  <p:sldIdLst>
    <p:sldId id="308" r:id="rId5"/>
    <p:sldId id="277" r:id="rId6"/>
    <p:sldId id="309" r:id="rId7"/>
    <p:sldId id="278" r:id="rId8"/>
    <p:sldId id="256" r:id="rId9"/>
    <p:sldId id="257" r:id="rId10"/>
    <p:sldId id="260" r:id="rId11"/>
    <p:sldId id="306" r:id="rId12"/>
    <p:sldId id="292" r:id="rId13"/>
    <p:sldId id="304" r:id="rId14"/>
    <p:sldId id="296" r:id="rId15"/>
    <p:sldId id="299" r:id="rId16"/>
    <p:sldId id="280" r:id="rId17"/>
    <p:sldId id="281" r:id="rId18"/>
    <p:sldId id="297" r:id="rId19"/>
    <p:sldId id="273"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mplate Info: Delete before presenting" id="{F127B146-B5C3-4371-9616-4343953E0F97}">
          <p14:sldIdLst>
            <p14:sldId id="308"/>
          </p14:sldIdLst>
        </p14:section>
        <p14:section name="Your Words Have Power: Introducing Great Place To Work" id="{BB549BDA-881A-42EA-894F-683C9906DE6E}">
          <p14:sldIdLst>
            <p14:sldId id="277"/>
            <p14:sldId id="309"/>
            <p14:sldId id="278"/>
            <p14:sldId id="256"/>
            <p14:sldId id="257"/>
            <p14:sldId id="260"/>
            <p14:sldId id="306"/>
            <p14:sldId id="292"/>
            <p14:sldId id="304"/>
            <p14:sldId id="296"/>
            <p14:sldId id="299"/>
            <p14:sldId id="280"/>
            <p14:sldId id="281"/>
            <p14:sldId id="297"/>
            <p14:sldId id="273"/>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7986906-CE77-12FC-47B4-454DC957C648}" name="Priscilla Cha" initials="" userId="S::priscilla.cha@greatplacetowork.com::95b72fb4-f696-4513-9f58-2a87b703f680" providerId="AD"/>
  <p188:author id="{1618E932-3C9D-1D57-892A-8BC6E85FF716}" name="Joel Felix" initials="" userId="S::joel.felix@greatplacetowork.com::341350bd-c3dd-4169-8138-26a7530d8cb2" providerId="AD"/>
  <p188:author id="{C9982B8B-E505-DC98-794C-D7BF2344114D}" name="Bethany Brown" initials="BB" userId="S::bethany.brown@greatplacetowork.com::4120ee6e-d047-4d3e-b83b-1413f2fa561b" providerId="AD"/>
  <p188:author id="{041B2C92-937A-A5B7-B5E2-2746E6825BC0}" name="Karna Campopiano" initials="KC" userId="S::karna.campopiano@greatplacetowork.com::e0bb0ff4-ad68-4f05-ac3c-557d54072db1" providerId="AD"/>
  <p188:author id="{18294EDB-781C-0DA9-0E1B-9295392B9ECF}" name="Jordan Jenkins" initials="JJ" userId="S::jordan.jenkins@greatplacetowork.com::48841ce8-4995-4b8c-b3e4-6de69d145382" providerId="AD"/>
  <p188:author id="{A36A84F5-BCC3-867D-C1DA-B56FBEB83A60}" name="Danielle Rogus" initials="DR" userId="S::danielle.rogus@greatplacetowork.com::b3129e3c-48df-4faa-8f17-d52aacc9761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1628"/>
    <a:srgbClr val="B4B6B5"/>
    <a:srgbClr val="A3BDC1"/>
    <a:srgbClr val="F6F9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4F3DF7C-3D85-15C8-5363-3B207DD59643}" v="375" dt="2023-12-18T22:15:17.308"/>
    <p1510:client id="{BC21B80E-15FF-5F4C-99AE-DDEDA7918AC1}" v="57" dt="2023-12-18T17:31:22.696"/>
    <p1510:client id="{C0326FDD-0D60-A42F-087A-DCEAF3ADDDE6}" v="2" dt="2023-12-18T19:25:27.744"/>
    <p1510:client id="{DEB845E3-EF77-39B0-64C1-0635378705D8}" v="26" dt="2023-12-19T17:03:47.694"/>
    <p1510:client id="{ED2A99AD-AD15-491B-B374-4796014DF973}" v="1" dt="2023-12-18T19:21:38.1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248" autoAdjust="0"/>
    <p:restoredTop sz="94694"/>
  </p:normalViewPr>
  <p:slideViewPr>
    <p:cSldViewPr snapToGrid="0">
      <p:cViewPr varScale="1">
        <p:scale>
          <a:sx n="115" d="100"/>
          <a:sy n="115" d="100"/>
        </p:scale>
        <p:origin x="3014" y="7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C7D1E5-193F-48DC-9488-1C3950C4998E}" type="datetimeFigureOut">
              <a:rPr lang="en-US" smtClean="0"/>
              <a:t>10/28/2024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2D219C-85EC-4DA2-ADE8-40E66E23B809}" type="slidenum">
              <a:rPr lang="en-US" smtClean="0"/>
              <a:t>‹#›</a:t>
            </a:fld>
            <a:endParaRPr lang="en-US"/>
          </a:p>
        </p:txBody>
      </p:sp>
    </p:spTree>
    <p:extLst>
      <p:ext uri="{BB962C8B-B14F-4D97-AF65-F5344CB8AC3E}">
        <p14:creationId xmlns:p14="http://schemas.microsoft.com/office/powerpoint/2010/main" val="37134415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Why should I take the survey?  Because your words have power.  </a:t>
            </a:r>
          </a:p>
          <a:p>
            <a:endParaRPr lang="en-US"/>
          </a:p>
          <a:p>
            <a:r>
              <a:rPr lang="en-US"/>
              <a:t>We want to create a workplace that is consistently great for every employee.  [FILL IN YOUR CULTURE GOALS DESCRIPTION HERE.]</a:t>
            </a:r>
          </a:p>
          <a:p>
            <a:endParaRPr lang="en-US"/>
          </a:p>
          <a:p>
            <a:r>
              <a:rPr lang="en-US"/>
              <a:t>But we need to know both how we are doing now, so we need your feedback about your daily experience. And we want to hear your ideas and suggestions about what else we can do. </a:t>
            </a:r>
          </a:p>
          <a:p>
            <a:endParaRPr lang="en-US"/>
          </a:p>
          <a:p>
            <a:r>
              <a:rPr lang="en-US"/>
              <a:t>Your survey responses will help shape the future of our organization. </a:t>
            </a:r>
          </a:p>
          <a:p>
            <a:endParaRPr lang="en-US"/>
          </a:p>
          <a:p>
            <a:endParaRPr lang="en-US"/>
          </a:p>
        </p:txBody>
      </p:sp>
      <p:sp>
        <p:nvSpPr>
          <p:cNvPr id="4" name="Slide Number Placeholder 3"/>
          <p:cNvSpPr>
            <a:spLocks noGrp="1"/>
          </p:cNvSpPr>
          <p:nvPr>
            <p:ph type="sldNum" sz="quarter" idx="5"/>
          </p:nvPr>
        </p:nvSpPr>
        <p:spPr/>
        <p:txBody>
          <a:bodyPr/>
          <a:lstStyle/>
          <a:p>
            <a:fld id="{032D219C-85EC-4DA2-ADE8-40E66E23B809}" type="slidenum">
              <a:rPr lang="en-US" smtClean="0"/>
              <a:t>4</a:t>
            </a:fld>
            <a:endParaRPr lang="en-US"/>
          </a:p>
        </p:txBody>
      </p:sp>
    </p:spTree>
    <p:extLst>
      <p:ext uri="{BB962C8B-B14F-4D97-AF65-F5344CB8AC3E}">
        <p14:creationId xmlns:p14="http://schemas.microsoft.com/office/powerpoint/2010/main" val="1545457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Who will conduct the survey?  </a:t>
            </a:r>
          </a:p>
          <a:p>
            <a:endParaRPr lang="en-US"/>
          </a:p>
          <a:p>
            <a:r>
              <a:rPr lang="en-US"/>
              <a:t>Great Place To Work will conduct the survey for us.  </a:t>
            </a:r>
          </a:p>
        </p:txBody>
      </p:sp>
      <p:sp>
        <p:nvSpPr>
          <p:cNvPr id="4" name="Slide Number Placeholder 3"/>
          <p:cNvSpPr>
            <a:spLocks noGrp="1"/>
          </p:cNvSpPr>
          <p:nvPr>
            <p:ph type="sldNum" sz="quarter" idx="5"/>
          </p:nvPr>
        </p:nvSpPr>
        <p:spPr/>
        <p:txBody>
          <a:bodyPr/>
          <a:lstStyle/>
          <a:p>
            <a:fld id="{032D219C-85EC-4DA2-ADE8-40E66E23B809}" type="slidenum">
              <a:rPr lang="en-US" smtClean="0"/>
              <a:t>5</a:t>
            </a:fld>
            <a:endParaRPr lang="en-US"/>
          </a:p>
        </p:txBody>
      </p:sp>
    </p:spTree>
    <p:extLst>
      <p:ext uri="{BB962C8B-B14F-4D97-AF65-F5344CB8AC3E}">
        <p14:creationId xmlns:p14="http://schemas.microsoft.com/office/powerpoint/2010/main" val="3997850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 name="Shape 545"/>
          <p:cNvSpPr>
            <a:spLocks noGrp="1" noRot="1" noChangeAspect="1"/>
          </p:cNvSpPr>
          <p:nvPr>
            <p:ph type="sldImg"/>
          </p:nvPr>
        </p:nvSpPr>
        <p:spPr>
          <a:xfrm>
            <a:off x="381000" y="685800"/>
            <a:ext cx="6096000" cy="3429000"/>
          </a:xfrm>
          <a:prstGeom prst="rect">
            <a:avLst/>
          </a:prstGeom>
        </p:spPr>
        <p:txBody>
          <a:bodyPr/>
          <a:lstStyle/>
          <a:p>
            <a:endParaRPr/>
          </a:p>
        </p:txBody>
      </p:sp>
      <p:sp>
        <p:nvSpPr>
          <p:cNvPr id="546" name="Shape 546"/>
          <p:cNvSpPr>
            <a:spLocks noGrp="1"/>
          </p:cNvSpPr>
          <p:nvPr>
            <p:ph type="body" sz="quarter" idx="1"/>
          </p:nvPr>
        </p:nvSpPr>
        <p:spPr>
          <a:prstGeom prst="rect">
            <a:avLst/>
          </a:prstGeom>
        </p:spPr>
        <p:txBody>
          <a:bodyPr/>
          <a:lstStyle/>
          <a:p>
            <a:r>
              <a:rPr lang="en-US"/>
              <a:t>30 years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Robert </a:t>
            </a:r>
            <a:r>
              <a:rPr lang="sv-SE" dirty="0" err="1"/>
              <a:t>Levering</a:t>
            </a:r>
            <a:endParaRPr lang="sv-SE" dirty="0"/>
          </a:p>
          <a:p>
            <a:r>
              <a:rPr lang="sv-SE" dirty="0"/>
              <a:t>Genom intervjuer med mängder av medarbetare och chefer</a:t>
            </a:r>
          </a:p>
          <a:p>
            <a:r>
              <a:rPr lang="sv-SE" dirty="0"/>
              <a:t>Studie -&gt; bok -&gt; koncept -&gt; bolag -&gt; spreds över världen</a:t>
            </a:r>
          </a:p>
          <a:p>
            <a:r>
              <a:rPr lang="sv-SE" dirty="0"/>
              <a:t>Omvärlden förändras -&gt; men grunden i konceptet är den samma</a:t>
            </a:r>
          </a:p>
          <a:p>
            <a:r>
              <a:rPr lang="sv-SE" dirty="0"/>
              <a:t>Det han kom fram till -&gt; nästa </a:t>
            </a:r>
            <a:r>
              <a:rPr lang="sv-SE" dirty="0" err="1"/>
              <a:t>slide</a:t>
            </a:r>
            <a:endParaRPr lang="sv-SE" dirty="0"/>
          </a:p>
          <a:p>
            <a:endParaRPr lang="sv-SE" dirty="0"/>
          </a:p>
        </p:txBody>
      </p:sp>
      <p:sp>
        <p:nvSpPr>
          <p:cNvPr id="4" name="Platshållare för bildnummer 3"/>
          <p:cNvSpPr>
            <a:spLocks noGrp="1"/>
          </p:cNvSpPr>
          <p:nvPr>
            <p:ph type="sldNum" sz="quarter" idx="5"/>
          </p:nvPr>
        </p:nvSpPr>
        <p:spPr/>
        <p:txBody>
          <a:bodyPr/>
          <a:lstStyle/>
          <a:p>
            <a:fld id="{AF7B684A-36DF-6045-8C52-47B561E8637A}" type="slidenum">
              <a:rPr lang="en-US" smtClean="0"/>
              <a:t>7</a:t>
            </a:fld>
            <a:endParaRPr lang="en-US"/>
          </a:p>
        </p:txBody>
      </p:sp>
    </p:spTree>
    <p:extLst>
      <p:ext uri="{BB962C8B-B14F-4D97-AF65-F5344CB8AC3E}">
        <p14:creationId xmlns:p14="http://schemas.microsoft.com/office/powerpoint/2010/main" val="2922052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 name="Shape 565"/>
          <p:cNvSpPr>
            <a:spLocks noGrp="1" noRot="1" noChangeAspect="1"/>
          </p:cNvSpPr>
          <p:nvPr>
            <p:ph type="sldImg"/>
          </p:nvPr>
        </p:nvSpPr>
        <p:spPr>
          <a:xfrm>
            <a:off x="381000" y="685800"/>
            <a:ext cx="6096000" cy="3429000"/>
          </a:xfrm>
          <a:prstGeom prst="rect">
            <a:avLst/>
          </a:prstGeom>
        </p:spPr>
        <p:txBody>
          <a:bodyPr/>
          <a:lstStyle/>
          <a:p>
            <a:endParaRPr/>
          </a:p>
        </p:txBody>
      </p:sp>
      <p:sp>
        <p:nvSpPr>
          <p:cNvPr id="566" name="Shape 566"/>
          <p:cNvSpPr>
            <a:spLocks noGrp="1"/>
          </p:cNvSpPr>
          <p:nvPr>
            <p:ph type="body" sz="quarter" idx="1"/>
          </p:nvPr>
        </p:nvSpPr>
        <p:spPr>
          <a:prstGeom prst="rect">
            <a:avLst/>
          </a:prstGeom>
        </p:spPr>
        <p:txBody>
          <a:bodyPr/>
          <a:lstStyle/>
          <a:p>
            <a:pPr>
              <a:defRPr sz="1600">
                <a:latin typeface="Gilroy Light"/>
                <a:ea typeface="Gilroy Light"/>
                <a:cs typeface="Gilroy Light"/>
                <a:sym typeface="Gilroy Light"/>
              </a:defRPr>
            </a:pPr>
            <a:r>
              <a:rPr lang="en-US"/>
              <a:t>Great Place To Work surveys </a:t>
            </a: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62695" y="1905000"/>
            <a:ext cx="8380909" cy="2286000"/>
          </a:xfrm>
        </p:spPr>
        <p:txBody>
          <a:bodyPr anchor="b"/>
          <a:lstStyle>
            <a:lvl1pPr algn="l">
              <a:defRPr sz="5999" baseline="0">
                <a:solidFill>
                  <a:schemeClr val="tx1"/>
                </a:solidFill>
                <a:latin typeface="+mj-lt"/>
              </a:defRPr>
            </a:lvl1pPr>
          </a:lstStyle>
          <a:p>
            <a:r>
              <a:rPr lang="en-US"/>
              <a:t>Add Cover Title</a:t>
            </a:r>
          </a:p>
        </p:txBody>
      </p:sp>
      <p:sp>
        <p:nvSpPr>
          <p:cNvPr id="3" name="Subtitle 2"/>
          <p:cNvSpPr>
            <a:spLocks noGrp="1"/>
          </p:cNvSpPr>
          <p:nvPr>
            <p:ph type="subTitle" idx="1" hasCustomPrompt="1"/>
          </p:nvPr>
        </p:nvSpPr>
        <p:spPr>
          <a:xfrm>
            <a:off x="762695" y="4953000"/>
            <a:ext cx="8380909" cy="771293"/>
          </a:xfrm>
        </p:spPr>
        <p:txBody>
          <a:bodyPr tIns="91440">
            <a:normAutofit/>
          </a:bodyPr>
          <a:lstStyle>
            <a:lvl1pPr marL="0" indent="0" algn="l">
              <a:buNone/>
              <a:defRPr sz="1200">
                <a:solidFill>
                  <a:schemeClr val="accent2"/>
                </a:solidFill>
              </a:defRPr>
            </a:lvl1pPr>
            <a:lvl2pPr marL="457109" indent="0" algn="ctr">
              <a:buNone/>
              <a:defRPr sz="2000"/>
            </a:lvl2pPr>
            <a:lvl3pPr marL="914217" indent="0" algn="ctr">
              <a:buNone/>
              <a:defRPr sz="1800"/>
            </a:lvl3pPr>
            <a:lvl4pPr marL="1371326" indent="0" algn="ctr">
              <a:buNone/>
              <a:defRPr sz="1600"/>
            </a:lvl4pPr>
            <a:lvl5pPr marL="1828434" indent="0" algn="ctr">
              <a:buNone/>
              <a:defRPr sz="1600"/>
            </a:lvl5pPr>
            <a:lvl6pPr marL="2285543" indent="0" algn="ctr">
              <a:buNone/>
              <a:defRPr sz="1600"/>
            </a:lvl6pPr>
            <a:lvl7pPr marL="2742651" indent="0" algn="ctr">
              <a:buNone/>
              <a:defRPr sz="1600"/>
            </a:lvl7pPr>
            <a:lvl8pPr marL="3199760" indent="0" algn="ctr">
              <a:buNone/>
              <a:defRPr sz="1600"/>
            </a:lvl8pPr>
            <a:lvl9pPr marL="3656868" indent="0" algn="ctr">
              <a:buNone/>
              <a:defRPr sz="1600"/>
            </a:lvl9pPr>
          </a:lstStyle>
          <a:p>
            <a:r>
              <a:rPr lang="en-US"/>
              <a:t>Optional copy</a:t>
            </a:r>
          </a:p>
        </p:txBody>
      </p:sp>
      <p:sp>
        <p:nvSpPr>
          <p:cNvPr id="4" name="Date Placeholder 3"/>
          <p:cNvSpPr>
            <a:spLocks noGrp="1"/>
          </p:cNvSpPr>
          <p:nvPr>
            <p:ph type="dt" sz="half" idx="10"/>
          </p:nvPr>
        </p:nvSpPr>
        <p:spPr/>
        <p:txBody>
          <a:bodyPr/>
          <a:lstStyle>
            <a:lvl1pPr>
              <a:defRPr>
                <a:solidFill>
                  <a:schemeClr val="accent4"/>
                </a:solidFill>
              </a:defRPr>
            </a:lvl1pPr>
          </a:lstStyle>
          <a:p>
            <a:fld id="{5F0FAD42-10E4-4EEC-AC01-3988E1880206}" type="datetimeFigureOut">
              <a:rPr lang="en-US" smtClean="0"/>
              <a:t>10/28/2024</a:t>
            </a:fld>
            <a:endParaRPr lang="en-US"/>
          </a:p>
        </p:txBody>
      </p:sp>
      <p:sp>
        <p:nvSpPr>
          <p:cNvPr id="5" name="Footer Placeholder 4"/>
          <p:cNvSpPr>
            <a:spLocks noGrp="1"/>
          </p:cNvSpPr>
          <p:nvPr>
            <p:ph type="ftr" sz="quarter" idx="11"/>
          </p:nvPr>
        </p:nvSpPr>
        <p:spPr/>
        <p:txBody>
          <a:bodyPr/>
          <a:lstStyle>
            <a:lvl1pPr>
              <a:defRPr baseline="0">
                <a:solidFill>
                  <a:schemeClr val="accent4"/>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accent4"/>
                </a:solidFill>
              </a:defRPr>
            </a:lvl1pPr>
          </a:lstStyle>
          <a:p>
            <a:fld id="{6705859D-3233-433F-B321-A47CA012EDB4}" type="slidenum">
              <a:rPr lang="en-US" smtClean="0"/>
              <a:t>‹#›</a:t>
            </a:fld>
            <a:endParaRPr lang="en-US"/>
          </a:p>
        </p:txBody>
      </p:sp>
      <p:sp>
        <p:nvSpPr>
          <p:cNvPr id="12" name="Text Placeholder 11">
            <a:extLst>
              <a:ext uri="{FF2B5EF4-FFF2-40B4-BE49-F238E27FC236}">
                <a16:creationId xmlns:a16="http://schemas.microsoft.com/office/drawing/2014/main" id="{14D0EB9B-6EAD-3B6A-DDF4-25B5CA12B49B}"/>
              </a:ext>
            </a:extLst>
          </p:cNvPr>
          <p:cNvSpPr>
            <a:spLocks noGrp="1"/>
          </p:cNvSpPr>
          <p:nvPr>
            <p:ph type="body" sz="quarter" idx="13" hasCustomPrompt="1"/>
          </p:nvPr>
        </p:nvSpPr>
        <p:spPr>
          <a:xfrm>
            <a:off x="766574" y="4572000"/>
            <a:ext cx="8377029" cy="381000"/>
          </a:xfrm>
        </p:spPr>
        <p:txBody>
          <a:bodyPr>
            <a:normAutofit/>
          </a:bodyPr>
          <a:lstStyle>
            <a:lvl1pPr marL="0" indent="0">
              <a:buNone/>
              <a:defRPr sz="1600" b="1">
                <a:solidFill>
                  <a:schemeClr val="tx1"/>
                </a:solidFill>
                <a:latin typeface="+mj-lt"/>
              </a:defRPr>
            </a:lvl1pPr>
            <a:lvl2pPr marL="457109" indent="0">
              <a:buNone/>
              <a:defRPr>
                <a:latin typeface="+mj-lt"/>
              </a:defRPr>
            </a:lvl2pPr>
            <a:lvl3pPr marL="914217" indent="0">
              <a:buNone/>
              <a:defRPr>
                <a:latin typeface="+mj-lt"/>
              </a:defRPr>
            </a:lvl3pPr>
            <a:lvl4pPr marL="1371326" indent="0">
              <a:buNone/>
              <a:defRPr>
                <a:latin typeface="+mj-lt"/>
              </a:defRPr>
            </a:lvl4pPr>
            <a:lvl5pPr marL="1828434" indent="0">
              <a:buNone/>
              <a:defRPr>
                <a:latin typeface="+mj-lt"/>
              </a:defRPr>
            </a:lvl5pPr>
          </a:lstStyle>
          <a:p>
            <a:pPr lvl="0"/>
            <a:r>
              <a:rPr lang="en-US" b="1"/>
              <a:t>Optional Subhead</a:t>
            </a:r>
            <a:endParaRPr lang="en-US"/>
          </a:p>
        </p:txBody>
      </p:sp>
      <p:pic>
        <p:nvPicPr>
          <p:cNvPr id="9" name="Graphic 8">
            <a:extLst>
              <a:ext uri="{FF2B5EF4-FFF2-40B4-BE49-F238E27FC236}">
                <a16:creationId xmlns:a16="http://schemas.microsoft.com/office/drawing/2014/main" id="{F4F69E18-1870-7E88-E2F5-F3F54179658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981714" y="0"/>
            <a:ext cx="6262825" cy="3819293"/>
          </a:xfrm>
          <a:prstGeom prst="rect">
            <a:avLst/>
          </a:prstGeom>
        </p:spPr>
      </p:pic>
    </p:spTree>
    <p:extLst>
      <p:ext uri="{BB962C8B-B14F-4D97-AF65-F5344CB8AC3E}">
        <p14:creationId xmlns:p14="http://schemas.microsoft.com/office/powerpoint/2010/main" val="479572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096000" y="762000"/>
            <a:ext cx="5332512" cy="5334001"/>
          </a:xfrm>
        </p:spPr>
        <p:txBody>
          <a:bodyPr>
            <a:normAutofit/>
          </a:bodyPr>
          <a:lstStyle>
            <a:lvl1pPr marL="171416" indent="-171416">
              <a:buFont typeface="System Font Regular"/>
              <a:buChar char="–"/>
              <a:defRPr sz="1200">
                <a:solidFill>
                  <a:schemeClr val="accent2"/>
                </a:solidFill>
              </a:defRPr>
            </a:lvl1pPr>
            <a:lvl2pPr>
              <a:defRPr sz="1200"/>
            </a:lvl2pPr>
            <a:lvl3pPr>
              <a:defRPr sz="1200"/>
            </a:lvl3pPr>
            <a:lvl4pPr>
              <a:defRPr sz="1200"/>
            </a:lvl4pPr>
            <a:lvl5pPr>
              <a:defRPr sz="1200"/>
            </a:lvl5pPr>
            <a:lvl6pPr>
              <a:defRPr sz="2000"/>
            </a:lvl6pPr>
            <a:lvl7pPr>
              <a:defRPr sz="2000"/>
            </a:lvl7pPr>
            <a:lvl8pPr>
              <a:defRPr sz="2000"/>
            </a:lvl8pPr>
            <a:lvl9pPr>
              <a:defRPr sz="2000"/>
            </a:lvl9pPr>
          </a:lstStyle>
          <a:p>
            <a:pPr lvl="0"/>
            <a:r>
              <a:rPr lang="en-US"/>
              <a:t>Click icon to add an image, chart or text.</a:t>
            </a:r>
          </a:p>
        </p:txBody>
      </p:sp>
      <p:sp>
        <p:nvSpPr>
          <p:cNvPr id="5" name="Date Placeholder 4"/>
          <p:cNvSpPr>
            <a:spLocks noGrp="1"/>
          </p:cNvSpPr>
          <p:nvPr>
            <p:ph type="dt" sz="half" idx="10"/>
          </p:nvPr>
        </p:nvSpPr>
        <p:spPr/>
        <p:txBody>
          <a:bodyPr/>
          <a:lstStyle/>
          <a:p>
            <a:fld id="{5F0FAD42-10E4-4EEC-AC01-3988E1880206}" type="datetimeFigureOut">
              <a:rPr lang="en-US" smtClean="0"/>
              <a:t>10/28/2024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05859D-3233-433F-B321-A47CA012EDB4}" type="slidenum">
              <a:rPr lang="en-US" smtClean="0"/>
              <a:t>‹#›</a:t>
            </a:fld>
            <a:endParaRPr lang="en-US"/>
          </a:p>
        </p:txBody>
      </p:sp>
      <p:sp>
        <p:nvSpPr>
          <p:cNvPr id="4" name="Title 1">
            <a:extLst>
              <a:ext uri="{FF2B5EF4-FFF2-40B4-BE49-F238E27FC236}">
                <a16:creationId xmlns:a16="http://schemas.microsoft.com/office/drawing/2014/main" id="{9F47D733-7341-785D-8797-D17E16DA6607}"/>
              </a:ext>
            </a:extLst>
          </p:cNvPr>
          <p:cNvSpPr>
            <a:spLocks noGrp="1"/>
          </p:cNvSpPr>
          <p:nvPr>
            <p:ph type="title" hasCustomPrompt="1"/>
          </p:nvPr>
        </p:nvSpPr>
        <p:spPr>
          <a:xfrm>
            <a:off x="763030" y="762000"/>
            <a:ext cx="4571055" cy="1142032"/>
          </a:xfrm>
        </p:spPr>
        <p:txBody>
          <a:bodyPr anchor="t"/>
          <a:lstStyle>
            <a:lvl1pPr>
              <a:defRPr>
                <a:solidFill>
                  <a:schemeClr val="tx1"/>
                </a:solidFill>
              </a:defRPr>
            </a:lvl1pPr>
          </a:lstStyle>
          <a:p>
            <a:r>
              <a:rPr lang="en-US"/>
              <a:t>Add Page Title</a:t>
            </a:r>
          </a:p>
        </p:txBody>
      </p:sp>
      <p:sp>
        <p:nvSpPr>
          <p:cNvPr id="2" name="Text Placeholder 7">
            <a:extLst>
              <a:ext uri="{FF2B5EF4-FFF2-40B4-BE49-F238E27FC236}">
                <a16:creationId xmlns:a16="http://schemas.microsoft.com/office/drawing/2014/main" id="{ED1C33A2-0B63-4CC9-1BA9-C6A5E92E9A6E}"/>
              </a:ext>
            </a:extLst>
          </p:cNvPr>
          <p:cNvSpPr>
            <a:spLocks noGrp="1"/>
          </p:cNvSpPr>
          <p:nvPr>
            <p:ph type="body" sz="quarter" idx="13" hasCustomPrompt="1"/>
          </p:nvPr>
        </p:nvSpPr>
        <p:spPr>
          <a:xfrm>
            <a:off x="762701" y="1904032"/>
            <a:ext cx="4571536" cy="572469"/>
          </a:xfrm>
        </p:spPr>
        <p:txBody>
          <a:bodyPr anchor="b" anchorCtr="0">
            <a:normAutofit/>
          </a:bodyPr>
          <a:lstStyle>
            <a:lvl1pPr marL="0" indent="0">
              <a:buNone/>
              <a:defRPr sz="1400" b="1">
                <a:solidFill>
                  <a:schemeClr val="tx1"/>
                </a:solidFill>
                <a:latin typeface="+mj-lt"/>
              </a:defRPr>
            </a:lvl1pPr>
          </a:lstStyle>
          <a:p>
            <a:pPr lvl="0"/>
            <a:r>
              <a:rPr lang="en-US"/>
              <a:t>Optional Subhead</a:t>
            </a:r>
          </a:p>
        </p:txBody>
      </p:sp>
      <p:sp>
        <p:nvSpPr>
          <p:cNvPr id="9" name="Text Placeholder 11">
            <a:extLst>
              <a:ext uri="{FF2B5EF4-FFF2-40B4-BE49-F238E27FC236}">
                <a16:creationId xmlns:a16="http://schemas.microsoft.com/office/drawing/2014/main" id="{A580564C-E133-3A8D-EDA7-DC978387AAD3}"/>
              </a:ext>
            </a:extLst>
          </p:cNvPr>
          <p:cNvSpPr>
            <a:spLocks noGrp="1"/>
          </p:cNvSpPr>
          <p:nvPr>
            <p:ph type="body" sz="quarter" idx="16"/>
          </p:nvPr>
        </p:nvSpPr>
        <p:spPr>
          <a:xfrm>
            <a:off x="762695" y="2667000"/>
            <a:ext cx="4571404" cy="3429000"/>
          </a:xfrm>
        </p:spPr>
        <p:txBody>
          <a:bodyPr>
            <a:normAutofit/>
          </a:bodyPr>
          <a:lstStyle>
            <a:lvl1pPr>
              <a:defRPr sz="1200">
                <a:solidFill>
                  <a:schemeClr val="accent2"/>
                </a:solidFill>
              </a:defRPr>
            </a:lvl1pPr>
            <a:lvl2pPr>
              <a:defRPr sz="1200">
                <a:solidFill>
                  <a:schemeClr val="accent2"/>
                </a:solidFill>
              </a:defRPr>
            </a:lvl2pPr>
            <a:lvl3pPr>
              <a:defRPr sz="1200">
                <a:solidFill>
                  <a:schemeClr val="accent2"/>
                </a:solidFill>
              </a:defRPr>
            </a:lvl3pPr>
            <a:lvl4pPr>
              <a:defRPr sz="1200">
                <a:solidFill>
                  <a:schemeClr val="accent2"/>
                </a:solidFill>
              </a:defRPr>
            </a:lvl4pPr>
            <a:lvl5pPr>
              <a:defRPr sz="1200">
                <a:solidFill>
                  <a:schemeClr val="accent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7">
            <a:extLst>
              <a:ext uri="{FF2B5EF4-FFF2-40B4-BE49-F238E27FC236}">
                <a16:creationId xmlns:a16="http://schemas.microsoft.com/office/drawing/2014/main" id="{E653284E-AA5B-3ACD-EEA5-3E5B020A771D}"/>
              </a:ext>
            </a:extLst>
          </p:cNvPr>
          <p:cNvSpPr>
            <a:spLocks noGrp="1"/>
          </p:cNvSpPr>
          <p:nvPr>
            <p:ph type="body" sz="quarter" idx="25"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Tree>
    <p:extLst>
      <p:ext uri="{BB962C8B-B14F-4D97-AF65-F5344CB8AC3E}">
        <p14:creationId xmlns:p14="http://schemas.microsoft.com/office/powerpoint/2010/main" val="41773934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genda">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3030" y="1905000"/>
            <a:ext cx="4571055" cy="762000"/>
          </a:xfrm>
        </p:spPr>
        <p:txBody>
          <a:bodyPr>
            <a:normAutofit/>
          </a:bodyPr>
          <a:lstStyle>
            <a:lvl1pPr>
              <a:defRPr sz="2699">
                <a:solidFill>
                  <a:schemeClr val="tx1"/>
                </a:solidFill>
              </a:defRPr>
            </a:lvl1pPr>
          </a:lstStyle>
          <a:p>
            <a:r>
              <a:rPr lang="en-US"/>
              <a:t>Add Page Title</a:t>
            </a:r>
          </a:p>
        </p:txBody>
      </p:sp>
      <p:sp>
        <p:nvSpPr>
          <p:cNvPr id="3" name="Date Placeholder 2"/>
          <p:cNvSpPr>
            <a:spLocks noGrp="1"/>
          </p:cNvSpPr>
          <p:nvPr>
            <p:ph type="dt" sz="half" idx="10"/>
          </p:nvPr>
        </p:nvSpPr>
        <p:spPr/>
        <p:txBody>
          <a:bodyPr/>
          <a:lstStyle/>
          <a:p>
            <a:fld id="{5F0FAD42-10E4-4EEC-AC01-3988E1880206}" type="datetimeFigureOut">
              <a:rPr lang="en-US" smtClean="0"/>
              <a:t>10/28/2024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05859D-3233-433F-B321-A47CA012EDB4}" type="slidenum">
              <a:rPr lang="en-US" smtClean="0"/>
              <a:t>‹#›</a:t>
            </a:fld>
            <a:endParaRPr lang="en-US"/>
          </a:p>
        </p:txBody>
      </p:sp>
      <p:sp>
        <p:nvSpPr>
          <p:cNvPr id="7" name="Text Placeholder 7">
            <a:extLst>
              <a:ext uri="{FF2B5EF4-FFF2-40B4-BE49-F238E27FC236}">
                <a16:creationId xmlns:a16="http://schemas.microsoft.com/office/drawing/2014/main" id="{775BB555-D6C4-7393-910B-C137C243FAA8}"/>
              </a:ext>
            </a:extLst>
          </p:cNvPr>
          <p:cNvSpPr>
            <a:spLocks noGrp="1"/>
          </p:cNvSpPr>
          <p:nvPr>
            <p:ph type="body" sz="quarter" idx="13" hasCustomPrompt="1"/>
          </p:nvPr>
        </p:nvSpPr>
        <p:spPr>
          <a:xfrm>
            <a:off x="762701" y="2667000"/>
            <a:ext cx="4571536" cy="381000"/>
          </a:xfrm>
        </p:spPr>
        <p:txBody>
          <a:bodyPr>
            <a:normAutofit/>
          </a:bodyPr>
          <a:lstStyle>
            <a:lvl1pPr marL="0" indent="0">
              <a:buNone/>
              <a:defRPr sz="1400" b="1">
                <a:solidFill>
                  <a:schemeClr val="tx1"/>
                </a:solidFill>
                <a:latin typeface="+mj-lt"/>
              </a:defRPr>
            </a:lvl1pPr>
          </a:lstStyle>
          <a:p>
            <a:pPr lvl="0"/>
            <a:r>
              <a:rPr lang="en-US"/>
              <a:t>Optional Subhead</a:t>
            </a:r>
          </a:p>
        </p:txBody>
      </p:sp>
      <p:sp>
        <p:nvSpPr>
          <p:cNvPr id="10" name="Text Placeholder 9">
            <a:extLst>
              <a:ext uri="{FF2B5EF4-FFF2-40B4-BE49-F238E27FC236}">
                <a16:creationId xmlns:a16="http://schemas.microsoft.com/office/drawing/2014/main" id="{9D6D5774-857D-DB20-C9AB-7755A3F54646}"/>
              </a:ext>
            </a:extLst>
          </p:cNvPr>
          <p:cNvSpPr>
            <a:spLocks noGrp="1"/>
          </p:cNvSpPr>
          <p:nvPr>
            <p:ph type="body" sz="quarter" idx="15" hasCustomPrompt="1"/>
          </p:nvPr>
        </p:nvSpPr>
        <p:spPr>
          <a:xfrm>
            <a:off x="6096000" y="1905000"/>
            <a:ext cx="4967594" cy="4191000"/>
          </a:xfrm>
        </p:spPr>
        <p:txBody>
          <a:bodyPr>
            <a:normAutofit/>
          </a:bodyPr>
          <a:lstStyle>
            <a:lvl1pPr>
              <a:defRPr sz="1300">
                <a:solidFill>
                  <a:schemeClr val="accent2"/>
                </a:solidFill>
              </a:defRPr>
            </a:lvl1pPr>
            <a:lvl2pPr>
              <a:defRPr sz="1300">
                <a:solidFill>
                  <a:schemeClr val="accent2"/>
                </a:solidFill>
              </a:defRPr>
            </a:lvl2pPr>
            <a:lvl3pPr>
              <a:defRPr sz="1300">
                <a:solidFill>
                  <a:schemeClr val="accent2"/>
                </a:solidFill>
              </a:defRPr>
            </a:lvl3pPr>
            <a:lvl4pPr>
              <a:defRPr sz="1300">
                <a:solidFill>
                  <a:schemeClr val="accent2"/>
                </a:solidFill>
              </a:defRPr>
            </a:lvl4pPr>
            <a:lvl5pPr>
              <a:defRPr sz="1300">
                <a:solidFill>
                  <a:schemeClr val="accent2"/>
                </a:solidFill>
              </a:defRPr>
            </a:lvl5pPr>
          </a:lstStyle>
          <a:p>
            <a:pPr lvl="0"/>
            <a:r>
              <a:rPr lang="en-US"/>
              <a:t>Add Text / List</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C7023885-B824-1B22-6A24-F677A7D6D0B1}"/>
              </a:ext>
            </a:extLst>
          </p:cNvPr>
          <p:cNvSpPr>
            <a:spLocks noGrp="1"/>
          </p:cNvSpPr>
          <p:nvPr>
            <p:ph type="body" sz="quarter" idx="16"/>
          </p:nvPr>
        </p:nvSpPr>
        <p:spPr>
          <a:xfrm>
            <a:off x="762695" y="3124200"/>
            <a:ext cx="4571404" cy="2971800"/>
          </a:xfrm>
        </p:spPr>
        <p:txBody>
          <a:bodyPr>
            <a:normAutofit/>
          </a:bodyPr>
          <a:lstStyle>
            <a:lvl1pPr>
              <a:defRPr sz="1300">
                <a:solidFill>
                  <a:schemeClr val="accent2"/>
                </a:solidFill>
              </a:defRPr>
            </a:lvl1pPr>
            <a:lvl2pPr>
              <a:defRPr sz="1300">
                <a:solidFill>
                  <a:schemeClr val="accent2"/>
                </a:solidFill>
              </a:defRPr>
            </a:lvl2pPr>
            <a:lvl3pPr>
              <a:defRPr sz="1300">
                <a:solidFill>
                  <a:schemeClr val="accent2"/>
                </a:solidFill>
              </a:defRPr>
            </a:lvl3pPr>
            <a:lvl4pPr>
              <a:defRPr sz="1300">
                <a:solidFill>
                  <a:schemeClr val="accent2"/>
                </a:solidFill>
              </a:defRPr>
            </a:lvl4pPr>
            <a:lvl5pPr>
              <a:defRPr sz="1300">
                <a:solidFill>
                  <a:schemeClr val="accent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7">
            <a:extLst>
              <a:ext uri="{FF2B5EF4-FFF2-40B4-BE49-F238E27FC236}">
                <a16:creationId xmlns:a16="http://schemas.microsoft.com/office/drawing/2014/main" id="{06DFBD7C-A6EE-D199-7B0F-BE7A1F516D83}"/>
              </a:ext>
            </a:extLst>
          </p:cNvPr>
          <p:cNvSpPr>
            <a:spLocks noGrp="1"/>
          </p:cNvSpPr>
          <p:nvPr>
            <p:ph type="body" sz="quarter" idx="25"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Tree>
    <p:extLst>
      <p:ext uri="{BB962C8B-B14F-4D97-AF65-F5344CB8AC3E}">
        <p14:creationId xmlns:p14="http://schemas.microsoft.com/office/powerpoint/2010/main" val="31265447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ig Text - Ligh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694" y="1534401"/>
            <a:ext cx="9523760" cy="3037599"/>
          </a:xfrm>
        </p:spPr>
        <p:txBody>
          <a:bodyPr anchor="ctr" anchorCtr="0">
            <a:normAutofit/>
          </a:bodyPr>
          <a:lstStyle>
            <a:lvl1pPr>
              <a:defRPr sz="3299" b="0">
                <a:solidFill>
                  <a:schemeClr val="tx1"/>
                </a:solidFill>
              </a:defRPr>
            </a:lvl1pPr>
          </a:lstStyle>
          <a:p>
            <a:r>
              <a:rPr lang="en-US"/>
              <a:t>Big Text Statement</a:t>
            </a:r>
          </a:p>
        </p:txBody>
      </p:sp>
      <p:sp>
        <p:nvSpPr>
          <p:cNvPr id="3" name="Date Placeholder 2"/>
          <p:cNvSpPr>
            <a:spLocks noGrp="1"/>
          </p:cNvSpPr>
          <p:nvPr>
            <p:ph type="dt" sz="half" idx="10"/>
          </p:nvPr>
        </p:nvSpPr>
        <p:spPr/>
        <p:txBody>
          <a:bodyPr/>
          <a:lstStyle/>
          <a:p>
            <a:fld id="{5F0FAD42-10E4-4EEC-AC01-3988E1880206}" type="datetimeFigureOut">
              <a:rPr lang="en-US" smtClean="0"/>
              <a:t>10/28/2024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05859D-3233-433F-B321-A47CA012EDB4}" type="slidenum">
              <a:rPr lang="en-US" smtClean="0"/>
              <a:t>‹#›</a:t>
            </a:fld>
            <a:endParaRPr lang="en-US"/>
          </a:p>
        </p:txBody>
      </p:sp>
      <p:sp>
        <p:nvSpPr>
          <p:cNvPr id="7" name="Text Placeholder 7">
            <a:extLst>
              <a:ext uri="{FF2B5EF4-FFF2-40B4-BE49-F238E27FC236}">
                <a16:creationId xmlns:a16="http://schemas.microsoft.com/office/drawing/2014/main" id="{775BB555-D6C4-7393-910B-C137C243FAA8}"/>
              </a:ext>
            </a:extLst>
          </p:cNvPr>
          <p:cNvSpPr>
            <a:spLocks noGrp="1"/>
          </p:cNvSpPr>
          <p:nvPr>
            <p:ph type="body" sz="quarter" idx="13" hasCustomPrompt="1"/>
          </p:nvPr>
        </p:nvSpPr>
        <p:spPr>
          <a:xfrm>
            <a:off x="762694" y="4968228"/>
            <a:ext cx="8761859" cy="379476"/>
          </a:xfrm>
        </p:spPr>
        <p:txBody>
          <a:bodyPr>
            <a:normAutofit/>
          </a:bodyPr>
          <a:lstStyle>
            <a:lvl1pPr marL="0" indent="0">
              <a:buNone/>
              <a:defRPr sz="1200" b="0">
                <a:solidFill>
                  <a:schemeClr val="accent2"/>
                </a:solidFill>
                <a:latin typeface="+mn-lt"/>
              </a:defRPr>
            </a:lvl1pPr>
          </a:lstStyle>
          <a:p>
            <a:pPr lvl="0"/>
            <a:r>
              <a:rPr lang="en-US"/>
              <a:t>Optional Copy</a:t>
            </a:r>
          </a:p>
        </p:txBody>
      </p:sp>
    </p:spTree>
    <p:extLst>
      <p:ext uri="{BB962C8B-B14F-4D97-AF65-F5344CB8AC3E}">
        <p14:creationId xmlns:p14="http://schemas.microsoft.com/office/powerpoint/2010/main" val="29776608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Big Text - Dark">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694" y="1518313"/>
            <a:ext cx="9904711" cy="3053687"/>
          </a:xfrm>
        </p:spPr>
        <p:txBody>
          <a:bodyPr anchor="ctr" anchorCtr="0">
            <a:normAutofit/>
          </a:bodyPr>
          <a:lstStyle>
            <a:lvl1pPr>
              <a:defRPr sz="3299" b="0">
                <a:solidFill>
                  <a:schemeClr val="bg1"/>
                </a:solidFill>
              </a:defRPr>
            </a:lvl1pPr>
          </a:lstStyle>
          <a:p>
            <a:r>
              <a:rPr lang="en-US"/>
              <a:t>Big Text Statement</a:t>
            </a:r>
          </a:p>
        </p:txBody>
      </p:sp>
      <p:sp>
        <p:nvSpPr>
          <p:cNvPr id="3" name="Date Placeholder 2"/>
          <p:cNvSpPr>
            <a:spLocks noGrp="1"/>
          </p:cNvSpPr>
          <p:nvPr>
            <p:ph type="dt" sz="half" idx="10"/>
          </p:nvPr>
        </p:nvSpPr>
        <p:spPr/>
        <p:txBody>
          <a:bodyPr/>
          <a:lstStyle/>
          <a:p>
            <a:fld id="{5F0FAD42-10E4-4EEC-AC01-3988E1880206}" type="datetimeFigureOut">
              <a:rPr lang="en-US" smtClean="0"/>
              <a:t>10/28/2024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05859D-3233-433F-B321-A47CA012EDB4}" type="slidenum">
              <a:rPr lang="en-US" smtClean="0"/>
              <a:t>‹#›</a:t>
            </a:fld>
            <a:endParaRPr lang="en-US"/>
          </a:p>
        </p:txBody>
      </p:sp>
      <p:pic>
        <p:nvPicPr>
          <p:cNvPr id="8" name="Graphic 7">
            <a:extLst>
              <a:ext uri="{FF2B5EF4-FFF2-40B4-BE49-F238E27FC236}">
                <a16:creationId xmlns:a16="http://schemas.microsoft.com/office/drawing/2014/main" id="{2544A79E-0A7C-F8B4-6D96-4ABCE44D8D6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8853" y="6414516"/>
            <a:ext cx="1782848" cy="138684"/>
          </a:xfrm>
          <a:prstGeom prst="rect">
            <a:avLst/>
          </a:prstGeom>
        </p:spPr>
      </p:pic>
      <p:sp>
        <p:nvSpPr>
          <p:cNvPr id="10" name="Text Placeholder 7">
            <a:extLst>
              <a:ext uri="{FF2B5EF4-FFF2-40B4-BE49-F238E27FC236}">
                <a16:creationId xmlns:a16="http://schemas.microsoft.com/office/drawing/2014/main" id="{43CF1B52-6923-E1AD-831D-D970F89A424A}"/>
              </a:ext>
            </a:extLst>
          </p:cNvPr>
          <p:cNvSpPr>
            <a:spLocks noGrp="1"/>
          </p:cNvSpPr>
          <p:nvPr>
            <p:ph type="body" sz="quarter" idx="14" hasCustomPrompt="1"/>
          </p:nvPr>
        </p:nvSpPr>
        <p:spPr>
          <a:xfrm>
            <a:off x="762695" y="4960211"/>
            <a:ext cx="8761859" cy="379476"/>
          </a:xfrm>
        </p:spPr>
        <p:txBody>
          <a:bodyPr>
            <a:normAutofit/>
          </a:bodyPr>
          <a:lstStyle>
            <a:lvl1pPr marL="0" indent="0">
              <a:buNone/>
              <a:defRPr sz="1200" b="0">
                <a:solidFill>
                  <a:schemeClr val="bg1"/>
                </a:solidFill>
                <a:latin typeface="+mn-lt"/>
              </a:defRPr>
            </a:lvl1pPr>
          </a:lstStyle>
          <a:p>
            <a:pPr lvl="0"/>
            <a:r>
              <a:rPr lang="en-US"/>
              <a:t>Optional Copy</a:t>
            </a:r>
          </a:p>
        </p:txBody>
      </p:sp>
    </p:spTree>
    <p:extLst>
      <p:ext uri="{BB962C8B-B14F-4D97-AF65-F5344CB8AC3E}">
        <p14:creationId xmlns:p14="http://schemas.microsoft.com/office/powerpoint/2010/main" val="10218719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0FAD42-10E4-4EEC-AC01-3988E1880206}" type="datetimeFigureOut">
              <a:rPr lang="en-US" smtClean="0"/>
              <a:t>10/28/2024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05859D-3233-433F-B321-A47CA012EDB4}" type="slidenum">
              <a:rPr lang="en-US" smtClean="0"/>
              <a:t>‹#›</a:t>
            </a:fld>
            <a:endParaRPr lang="en-US"/>
          </a:p>
        </p:txBody>
      </p:sp>
    </p:spTree>
    <p:extLst>
      <p:ext uri="{BB962C8B-B14F-4D97-AF65-F5344CB8AC3E}">
        <p14:creationId xmlns:p14="http://schemas.microsoft.com/office/powerpoint/2010/main" val="2873658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Blank Red">
    <p:bg>
      <p:bgPr>
        <a:solidFill>
          <a:schemeClr val="accent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bg1"/>
                </a:solidFill>
              </a:defRPr>
            </a:lvl1pPr>
          </a:lstStyle>
          <a:p>
            <a:fld id="{5F0FAD42-10E4-4EEC-AC01-3988E1880206}" type="datetimeFigureOut">
              <a:rPr lang="en-US" smtClean="0"/>
              <a:t>10/28/2024</a:t>
            </a:fld>
            <a:endParaRPr lang="en-US"/>
          </a:p>
        </p:txBody>
      </p:sp>
      <p:sp>
        <p:nvSpPr>
          <p:cNvPr id="5" name="Footer Placeholder 4"/>
          <p:cNvSpPr>
            <a:spLocks noGrp="1"/>
          </p:cNvSpPr>
          <p:nvPr>
            <p:ph type="ftr" sz="quarter" idx="11"/>
          </p:nvPr>
        </p:nvSpPr>
        <p:spPr/>
        <p:txBody>
          <a:bodyPr/>
          <a:lstStyle>
            <a:lvl1pPr>
              <a:defRPr baseline="0">
                <a:solidFill>
                  <a:schemeClr val="bg1"/>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705859D-3233-433F-B321-A47CA012EDB4}" type="slidenum">
              <a:rPr lang="en-US" smtClean="0"/>
              <a:t>‹#›</a:t>
            </a:fld>
            <a:endParaRPr lang="en-US"/>
          </a:p>
        </p:txBody>
      </p:sp>
      <p:pic>
        <p:nvPicPr>
          <p:cNvPr id="3" name="Graphic 2">
            <a:extLst>
              <a:ext uri="{FF2B5EF4-FFF2-40B4-BE49-F238E27FC236}">
                <a16:creationId xmlns:a16="http://schemas.microsoft.com/office/drawing/2014/main" id="{F45B048D-599D-2F44-ED6D-00D288FE8C5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8853" y="6414516"/>
            <a:ext cx="1782848" cy="138684"/>
          </a:xfrm>
          <a:prstGeom prst="rect">
            <a:avLst/>
          </a:prstGeom>
        </p:spPr>
      </p:pic>
    </p:spTree>
    <p:extLst>
      <p:ext uri="{BB962C8B-B14F-4D97-AF65-F5344CB8AC3E}">
        <p14:creationId xmlns:p14="http://schemas.microsoft.com/office/powerpoint/2010/main" val="29593769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Blank Black">
    <p:bg>
      <p:bgPr>
        <a:solidFill>
          <a:schemeClr val="tx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accent4"/>
                </a:solidFill>
              </a:defRPr>
            </a:lvl1pPr>
          </a:lstStyle>
          <a:p>
            <a:fld id="{5F0FAD42-10E4-4EEC-AC01-3988E1880206}" type="datetimeFigureOut">
              <a:rPr lang="en-US" smtClean="0"/>
              <a:t>10/28/2024</a:t>
            </a:fld>
            <a:endParaRPr lang="en-US"/>
          </a:p>
        </p:txBody>
      </p:sp>
      <p:sp>
        <p:nvSpPr>
          <p:cNvPr id="5" name="Footer Placeholder 4"/>
          <p:cNvSpPr>
            <a:spLocks noGrp="1"/>
          </p:cNvSpPr>
          <p:nvPr>
            <p:ph type="ftr" sz="quarter" idx="11"/>
          </p:nvPr>
        </p:nvSpPr>
        <p:spPr/>
        <p:txBody>
          <a:bodyPr/>
          <a:lstStyle>
            <a:lvl1pPr>
              <a:defRPr baseline="0">
                <a:solidFill>
                  <a:schemeClr val="accent4"/>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accent4"/>
                </a:solidFill>
              </a:defRPr>
            </a:lvl1pPr>
          </a:lstStyle>
          <a:p>
            <a:fld id="{6705859D-3233-433F-B321-A47CA012EDB4}" type="slidenum">
              <a:rPr lang="en-US" smtClean="0"/>
              <a:t>‹#›</a:t>
            </a:fld>
            <a:endParaRPr lang="en-US"/>
          </a:p>
        </p:txBody>
      </p:sp>
      <p:pic>
        <p:nvPicPr>
          <p:cNvPr id="3" name="Graphic 2">
            <a:extLst>
              <a:ext uri="{FF2B5EF4-FFF2-40B4-BE49-F238E27FC236}">
                <a16:creationId xmlns:a16="http://schemas.microsoft.com/office/drawing/2014/main" id="{F45B048D-599D-2F44-ED6D-00D288FE8C5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8853" y="6414516"/>
            <a:ext cx="1782848" cy="138684"/>
          </a:xfrm>
          <a:prstGeom prst="rect">
            <a:avLst/>
          </a:prstGeom>
        </p:spPr>
      </p:pic>
    </p:spTree>
    <p:extLst>
      <p:ext uri="{BB962C8B-B14F-4D97-AF65-F5344CB8AC3E}">
        <p14:creationId xmlns:p14="http://schemas.microsoft.com/office/powerpoint/2010/main" val="38759486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Picture Full Width">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0FAD42-10E4-4EEC-AC01-3988E1880206}" type="datetimeFigureOut">
              <a:rPr lang="en-US" smtClean="0"/>
              <a:t>10/28/2024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05859D-3233-433F-B321-A47CA012EDB4}" type="slidenum">
              <a:rPr lang="en-US" smtClean="0"/>
              <a:t>‹#›</a:t>
            </a:fld>
            <a:endParaRPr lang="en-US"/>
          </a:p>
        </p:txBody>
      </p:sp>
      <p:sp>
        <p:nvSpPr>
          <p:cNvPr id="6" name="Picture Placeholder 5">
            <a:extLst>
              <a:ext uri="{FF2B5EF4-FFF2-40B4-BE49-F238E27FC236}">
                <a16:creationId xmlns:a16="http://schemas.microsoft.com/office/drawing/2014/main" id="{F7BBA781-2BC1-7EEB-38CD-EEB235295D9F}"/>
              </a:ext>
            </a:extLst>
          </p:cNvPr>
          <p:cNvSpPr>
            <a:spLocks noGrp="1"/>
          </p:cNvSpPr>
          <p:nvPr>
            <p:ph type="pic" sz="quarter" idx="13" hasCustomPrompt="1"/>
          </p:nvPr>
        </p:nvSpPr>
        <p:spPr>
          <a:xfrm>
            <a:off x="0" y="0"/>
            <a:ext cx="12192000" cy="6096000"/>
          </a:xfrm>
        </p:spPr>
        <p:txBody>
          <a:bodyPr tIns="5029200" anchor="t" anchorCtr="0"/>
          <a:lstStyle>
            <a:lvl1pPr marL="0" indent="0" algn="ctr">
              <a:buNone/>
              <a:defRPr/>
            </a:lvl1pPr>
          </a:lstStyle>
          <a:p>
            <a:r>
              <a:rPr lang="en-US"/>
              <a:t>Click to add full width image</a:t>
            </a:r>
          </a:p>
        </p:txBody>
      </p:sp>
    </p:spTree>
    <p:extLst>
      <p:ext uri="{BB962C8B-B14F-4D97-AF65-F5344CB8AC3E}">
        <p14:creationId xmlns:p14="http://schemas.microsoft.com/office/powerpoint/2010/main" val="40906337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6096000" y="762000"/>
            <a:ext cx="5332512" cy="5334000"/>
          </a:xfrm>
        </p:spPr>
        <p:txBody>
          <a:bodyPr anchor="t">
            <a:normAutofit/>
          </a:bodyPr>
          <a:lstStyle>
            <a:lvl1pPr marL="0" indent="0">
              <a:buNone/>
              <a:defRPr sz="700"/>
            </a:lvl1pPr>
            <a:lvl2pPr marL="457109" indent="0">
              <a:buNone/>
              <a:defRPr sz="2799"/>
            </a:lvl2pPr>
            <a:lvl3pPr marL="914217" indent="0">
              <a:buNone/>
              <a:defRPr sz="2400"/>
            </a:lvl3pPr>
            <a:lvl4pPr marL="1371326" indent="0">
              <a:buNone/>
              <a:defRPr sz="2000"/>
            </a:lvl4pPr>
            <a:lvl5pPr marL="1828434" indent="0">
              <a:buNone/>
              <a:defRPr sz="2000"/>
            </a:lvl5pPr>
            <a:lvl6pPr marL="2285543" indent="0">
              <a:buNone/>
              <a:defRPr sz="2000"/>
            </a:lvl6pPr>
            <a:lvl7pPr marL="2742651" indent="0">
              <a:buNone/>
              <a:defRPr sz="2000"/>
            </a:lvl7pPr>
            <a:lvl8pPr marL="3199760" indent="0">
              <a:buNone/>
              <a:defRPr sz="2000"/>
            </a:lvl8pPr>
            <a:lvl9pPr marL="3656868" indent="0">
              <a:buNone/>
              <a:defRPr sz="2000"/>
            </a:lvl9pPr>
          </a:lstStyle>
          <a:p>
            <a:r>
              <a:rPr lang="en-US"/>
              <a:t>Click icon to add picture</a:t>
            </a:r>
          </a:p>
        </p:txBody>
      </p:sp>
      <p:sp>
        <p:nvSpPr>
          <p:cNvPr id="5" name="Date Placeholder 4"/>
          <p:cNvSpPr>
            <a:spLocks noGrp="1"/>
          </p:cNvSpPr>
          <p:nvPr>
            <p:ph type="dt" sz="half" idx="10"/>
          </p:nvPr>
        </p:nvSpPr>
        <p:spPr/>
        <p:txBody>
          <a:bodyPr/>
          <a:lstStyle/>
          <a:p>
            <a:fld id="{5F0FAD42-10E4-4EEC-AC01-3988E1880206}" type="datetimeFigureOut">
              <a:rPr lang="en-US" smtClean="0"/>
              <a:t>10/28/2024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05859D-3233-433F-B321-A47CA012EDB4}" type="slidenum">
              <a:rPr lang="en-US" smtClean="0"/>
              <a:t>‹#›</a:t>
            </a:fld>
            <a:endParaRPr lang="en-US"/>
          </a:p>
        </p:txBody>
      </p:sp>
      <p:sp>
        <p:nvSpPr>
          <p:cNvPr id="4" name="Title 1">
            <a:extLst>
              <a:ext uri="{FF2B5EF4-FFF2-40B4-BE49-F238E27FC236}">
                <a16:creationId xmlns:a16="http://schemas.microsoft.com/office/drawing/2014/main" id="{783FBEB2-07BC-839C-756B-A65E0C2841BC}"/>
              </a:ext>
            </a:extLst>
          </p:cNvPr>
          <p:cNvSpPr>
            <a:spLocks noGrp="1"/>
          </p:cNvSpPr>
          <p:nvPr>
            <p:ph type="title" hasCustomPrompt="1"/>
          </p:nvPr>
        </p:nvSpPr>
        <p:spPr>
          <a:xfrm>
            <a:off x="763030" y="762000"/>
            <a:ext cx="4571055" cy="1142032"/>
          </a:xfrm>
        </p:spPr>
        <p:txBody>
          <a:bodyPr anchor="t"/>
          <a:lstStyle>
            <a:lvl1pPr>
              <a:defRPr>
                <a:solidFill>
                  <a:schemeClr val="tx1"/>
                </a:solidFill>
              </a:defRPr>
            </a:lvl1pPr>
          </a:lstStyle>
          <a:p>
            <a:r>
              <a:rPr lang="en-US"/>
              <a:t>Add Page Title</a:t>
            </a:r>
          </a:p>
        </p:txBody>
      </p:sp>
      <p:sp>
        <p:nvSpPr>
          <p:cNvPr id="9" name="Text Placeholder 7">
            <a:extLst>
              <a:ext uri="{FF2B5EF4-FFF2-40B4-BE49-F238E27FC236}">
                <a16:creationId xmlns:a16="http://schemas.microsoft.com/office/drawing/2014/main" id="{6650C9C2-91B7-2D7B-2F74-5F0CA3FF009B}"/>
              </a:ext>
            </a:extLst>
          </p:cNvPr>
          <p:cNvSpPr>
            <a:spLocks noGrp="1"/>
          </p:cNvSpPr>
          <p:nvPr>
            <p:ph type="body" sz="quarter" idx="13" hasCustomPrompt="1"/>
          </p:nvPr>
        </p:nvSpPr>
        <p:spPr>
          <a:xfrm>
            <a:off x="762695" y="1905000"/>
            <a:ext cx="4571536" cy="609600"/>
          </a:xfrm>
        </p:spPr>
        <p:txBody>
          <a:bodyPr anchor="b" anchorCtr="0">
            <a:normAutofit/>
          </a:bodyPr>
          <a:lstStyle>
            <a:lvl1pPr marL="0" indent="0">
              <a:buNone/>
              <a:defRPr sz="1400" b="1">
                <a:solidFill>
                  <a:schemeClr val="accent2"/>
                </a:solidFill>
                <a:latin typeface="+mj-lt"/>
              </a:defRPr>
            </a:lvl1pPr>
          </a:lstStyle>
          <a:p>
            <a:pPr lvl="0"/>
            <a:r>
              <a:rPr lang="en-US"/>
              <a:t>Optional Subhead</a:t>
            </a:r>
          </a:p>
        </p:txBody>
      </p:sp>
      <p:sp>
        <p:nvSpPr>
          <p:cNvPr id="10" name="Text Placeholder 11">
            <a:extLst>
              <a:ext uri="{FF2B5EF4-FFF2-40B4-BE49-F238E27FC236}">
                <a16:creationId xmlns:a16="http://schemas.microsoft.com/office/drawing/2014/main" id="{671A345F-0BF6-1D6B-BAC8-A341FEE410CA}"/>
              </a:ext>
            </a:extLst>
          </p:cNvPr>
          <p:cNvSpPr>
            <a:spLocks noGrp="1"/>
          </p:cNvSpPr>
          <p:nvPr>
            <p:ph type="body" sz="quarter" idx="16"/>
          </p:nvPr>
        </p:nvSpPr>
        <p:spPr>
          <a:xfrm>
            <a:off x="762695" y="2667000"/>
            <a:ext cx="4571404" cy="3429000"/>
          </a:xfrm>
        </p:spPr>
        <p:txBody>
          <a:bodyPr>
            <a:normAutofit/>
          </a:bodyPr>
          <a:lstStyle>
            <a:lvl1pPr>
              <a:defRPr sz="1300">
                <a:solidFill>
                  <a:schemeClr val="accent2"/>
                </a:solidFill>
              </a:defRPr>
            </a:lvl1pPr>
            <a:lvl2pPr>
              <a:defRPr sz="1300">
                <a:solidFill>
                  <a:schemeClr val="accent2"/>
                </a:solidFill>
              </a:defRPr>
            </a:lvl2pPr>
            <a:lvl3pPr>
              <a:defRPr sz="1300">
                <a:solidFill>
                  <a:schemeClr val="accent2"/>
                </a:solidFill>
              </a:defRPr>
            </a:lvl3pPr>
            <a:lvl4pPr>
              <a:defRPr sz="1300">
                <a:solidFill>
                  <a:schemeClr val="accent2"/>
                </a:solidFill>
              </a:defRPr>
            </a:lvl4pPr>
            <a:lvl5pPr>
              <a:defRPr sz="1300">
                <a:solidFill>
                  <a:schemeClr val="accent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 Placeholder 7">
            <a:extLst>
              <a:ext uri="{FF2B5EF4-FFF2-40B4-BE49-F238E27FC236}">
                <a16:creationId xmlns:a16="http://schemas.microsoft.com/office/drawing/2014/main" id="{EAA34F9C-7487-6D23-0D7E-8410071D46B0}"/>
              </a:ext>
            </a:extLst>
          </p:cNvPr>
          <p:cNvSpPr>
            <a:spLocks noGrp="1"/>
          </p:cNvSpPr>
          <p:nvPr>
            <p:ph type="body" sz="quarter" idx="25"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Tree>
    <p:extLst>
      <p:ext uri="{BB962C8B-B14F-4D97-AF65-F5344CB8AC3E}">
        <p14:creationId xmlns:p14="http://schemas.microsoft.com/office/powerpoint/2010/main" val="5371528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eam 3 Up">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0FAD42-10E4-4EEC-AC01-3988E1880206}" type="datetimeFigureOut">
              <a:rPr lang="en-US" smtClean="0"/>
              <a:t>10/28/2024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05859D-3233-433F-B321-A47CA012EDB4}" type="slidenum">
              <a:rPr lang="en-US" smtClean="0"/>
              <a:t>‹#›</a:t>
            </a:fld>
            <a:endParaRPr lang="en-US"/>
          </a:p>
        </p:txBody>
      </p:sp>
      <p:sp>
        <p:nvSpPr>
          <p:cNvPr id="8" name="Picture Placeholder 7">
            <a:extLst>
              <a:ext uri="{FF2B5EF4-FFF2-40B4-BE49-F238E27FC236}">
                <a16:creationId xmlns:a16="http://schemas.microsoft.com/office/drawing/2014/main" id="{D54C4FB5-45CA-BFC0-42EB-1C9197E519E8}"/>
              </a:ext>
            </a:extLst>
          </p:cNvPr>
          <p:cNvSpPr>
            <a:spLocks noGrp="1"/>
          </p:cNvSpPr>
          <p:nvPr>
            <p:ph type="pic" sz="quarter" idx="14"/>
          </p:nvPr>
        </p:nvSpPr>
        <p:spPr>
          <a:xfrm>
            <a:off x="765362" y="1905000"/>
            <a:ext cx="3291411" cy="2667000"/>
          </a:xfrm>
        </p:spPr>
        <p:txBody>
          <a:bodyPr/>
          <a:lstStyle>
            <a:lvl1pPr marL="0" indent="0">
              <a:buNone/>
              <a:defRPr sz="700"/>
            </a:lvl1pPr>
          </a:lstStyle>
          <a:p>
            <a:r>
              <a:rPr lang="en-US"/>
              <a:t>Click icon to add picture</a:t>
            </a:r>
          </a:p>
        </p:txBody>
      </p:sp>
      <p:sp>
        <p:nvSpPr>
          <p:cNvPr id="11" name="Text Placeholder 7">
            <a:extLst>
              <a:ext uri="{FF2B5EF4-FFF2-40B4-BE49-F238E27FC236}">
                <a16:creationId xmlns:a16="http://schemas.microsoft.com/office/drawing/2014/main" id="{6B22682F-9E75-742B-4C09-3422FADF3F1E}"/>
              </a:ext>
            </a:extLst>
          </p:cNvPr>
          <p:cNvSpPr>
            <a:spLocks noGrp="1"/>
          </p:cNvSpPr>
          <p:nvPr>
            <p:ph type="body" sz="quarter" idx="17" hasCustomPrompt="1"/>
          </p:nvPr>
        </p:nvSpPr>
        <p:spPr>
          <a:xfrm>
            <a:off x="762695" y="4838700"/>
            <a:ext cx="3291411"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12" name="Text Placeholder 7">
            <a:extLst>
              <a:ext uri="{FF2B5EF4-FFF2-40B4-BE49-F238E27FC236}">
                <a16:creationId xmlns:a16="http://schemas.microsoft.com/office/drawing/2014/main" id="{314595B9-CA59-F214-71C9-0F8B78ADA8BF}"/>
              </a:ext>
            </a:extLst>
          </p:cNvPr>
          <p:cNvSpPr>
            <a:spLocks noGrp="1"/>
          </p:cNvSpPr>
          <p:nvPr>
            <p:ph type="body" sz="quarter" idx="18" hasCustomPrompt="1"/>
          </p:nvPr>
        </p:nvSpPr>
        <p:spPr>
          <a:xfrm>
            <a:off x="762694" y="5338970"/>
            <a:ext cx="3291411"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7" name="Title 1">
            <a:extLst>
              <a:ext uri="{FF2B5EF4-FFF2-40B4-BE49-F238E27FC236}">
                <a16:creationId xmlns:a16="http://schemas.microsoft.com/office/drawing/2014/main" id="{A4D7FDA3-64ED-5413-9EB3-F8A137F74462}"/>
              </a:ext>
            </a:extLst>
          </p:cNvPr>
          <p:cNvSpPr>
            <a:spLocks noGrp="1"/>
          </p:cNvSpPr>
          <p:nvPr>
            <p:ph type="title" hasCustomPrompt="1"/>
          </p:nvPr>
        </p:nvSpPr>
        <p:spPr>
          <a:xfrm>
            <a:off x="762695" y="762000"/>
            <a:ext cx="10651373" cy="381001"/>
          </a:xfrm>
        </p:spPr>
        <p:txBody>
          <a:bodyPr>
            <a:spAutoFit/>
          </a:bodyPr>
          <a:lstStyle>
            <a:lvl1pPr>
              <a:defRPr>
                <a:solidFill>
                  <a:schemeClr val="tx1"/>
                </a:solidFill>
              </a:defRPr>
            </a:lvl1pPr>
          </a:lstStyle>
          <a:p>
            <a:r>
              <a:rPr lang="en-US"/>
              <a:t>Add Page Title</a:t>
            </a:r>
          </a:p>
        </p:txBody>
      </p:sp>
      <p:sp>
        <p:nvSpPr>
          <p:cNvPr id="17" name="Text Placeholder 7">
            <a:extLst>
              <a:ext uri="{FF2B5EF4-FFF2-40B4-BE49-F238E27FC236}">
                <a16:creationId xmlns:a16="http://schemas.microsoft.com/office/drawing/2014/main" id="{2E636F9D-0B3E-EED3-F0B0-7D38744F31C9}"/>
              </a:ext>
            </a:extLst>
          </p:cNvPr>
          <p:cNvSpPr>
            <a:spLocks noGrp="1"/>
          </p:cNvSpPr>
          <p:nvPr>
            <p:ph type="body" sz="quarter" idx="13" hasCustomPrompt="1"/>
          </p:nvPr>
        </p:nvSpPr>
        <p:spPr>
          <a:xfrm>
            <a:off x="762695" y="1143000"/>
            <a:ext cx="10666611" cy="381000"/>
          </a:xfrm>
        </p:spPr>
        <p:txBody>
          <a:bodyPr tIns="91440">
            <a:normAutofit/>
          </a:bodyPr>
          <a:lstStyle>
            <a:lvl1pPr marL="0" indent="0">
              <a:buNone/>
              <a:defRPr sz="1400" b="0">
                <a:solidFill>
                  <a:schemeClr val="accent2"/>
                </a:solidFill>
                <a:latin typeface="+mj-lt"/>
              </a:defRPr>
            </a:lvl1pPr>
          </a:lstStyle>
          <a:p>
            <a:pPr lvl="0"/>
            <a:r>
              <a:rPr lang="en-US"/>
              <a:t>Optional Subhead</a:t>
            </a:r>
          </a:p>
        </p:txBody>
      </p:sp>
      <p:sp>
        <p:nvSpPr>
          <p:cNvPr id="18" name="Picture Placeholder 7">
            <a:extLst>
              <a:ext uri="{FF2B5EF4-FFF2-40B4-BE49-F238E27FC236}">
                <a16:creationId xmlns:a16="http://schemas.microsoft.com/office/drawing/2014/main" id="{E9821138-F984-2F3C-1CD7-FB0FD0E82876}"/>
              </a:ext>
            </a:extLst>
          </p:cNvPr>
          <p:cNvSpPr>
            <a:spLocks noGrp="1"/>
          </p:cNvSpPr>
          <p:nvPr>
            <p:ph type="pic" sz="quarter" idx="19"/>
          </p:nvPr>
        </p:nvSpPr>
        <p:spPr>
          <a:xfrm>
            <a:off x="4448339" y="1905000"/>
            <a:ext cx="3291411" cy="2667000"/>
          </a:xfrm>
        </p:spPr>
        <p:txBody>
          <a:bodyPr/>
          <a:lstStyle>
            <a:lvl1pPr marL="0" indent="0">
              <a:buNone/>
              <a:defRPr sz="700"/>
            </a:lvl1pPr>
          </a:lstStyle>
          <a:p>
            <a:r>
              <a:rPr lang="en-US"/>
              <a:t>Click icon to add picture</a:t>
            </a:r>
          </a:p>
        </p:txBody>
      </p:sp>
      <p:sp>
        <p:nvSpPr>
          <p:cNvPr id="19" name="Text Placeholder 7">
            <a:extLst>
              <a:ext uri="{FF2B5EF4-FFF2-40B4-BE49-F238E27FC236}">
                <a16:creationId xmlns:a16="http://schemas.microsoft.com/office/drawing/2014/main" id="{CADDA532-EC73-1C55-EDFC-312437D2F6B0}"/>
              </a:ext>
            </a:extLst>
          </p:cNvPr>
          <p:cNvSpPr>
            <a:spLocks noGrp="1"/>
          </p:cNvSpPr>
          <p:nvPr>
            <p:ph type="body" sz="quarter" idx="20" hasCustomPrompt="1"/>
          </p:nvPr>
        </p:nvSpPr>
        <p:spPr>
          <a:xfrm>
            <a:off x="4448339" y="4838700"/>
            <a:ext cx="3291411"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20" name="Text Placeholder 7">
            <a:extLst>
              <a:ext uri="{FF2B5EF4-FFF2-40B4-BE49-F238E27FC236}">
                <a16:creationId xmlns:a16="http://schemas.microsoft.com/office/drawing/2014/main" id="{86779BBA-7472-91D3-2D55-54D4872EFB4F}"/>
              </a:ext>
            </a:extLst>
          </p:cNvPr>
          <p:cNvSpPr>
            <a:spLocks noGrp="1"/>
          </p:cNvSpPr>
          <p:nvPr>
            <p:ph type="body" sz="quarter" idx="21" hasCustomPrompt="1"/>
          </p:nvPr>
        </p:nvSpPr>
        <p:spPr>
          <a:xfrm>
            <a:off x="4448338" y="5338970"/>
            <a:ext cx="3291411"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21" name="Picture Placeholder 7">
            <a:extLst>
              <a:ext uri="{FF2B5EF4-FFF2-40B4-BE49-F238E27FC236}">
                <a16:creationId xmlns:a16="http://schemas.microsoft.com/office/drawing/2014/main" id="{CC510D68-FB74-61EF-30B2-FC1EED1547DE}"/>
              </a:ext>
            </a:extLst>
          </p:cNvPr>
          <p:cNvSpPr>
            <a:spLocks noGrp="1"/>
          </p:cNvSpPr>
          <p:nvPr>
            <p:ph type="pic" sz="quarter" idx="22"/>
          </p:nvPr>
        </p:nvSpPr>
        <p:spPr>
          <a:xfrm>
            <a:off x="8131315" y="1905000"/>
            <a:ext cx="3291411" cy="2667000"/>
          </a:xfrm>
        </p:spPr>
        <p:txBody>
          <a:bodyPr/>
          <a:lstStyle>
            <a:lvl1pPr marL="0" indent="0">
              <a:buNone/>
              <a:defRPr sz="700"/>
            </a:lvl1pPr>
          </a:lstStyle>
          <a:p>
            <a:r>
              <a:rPr lang="en-US"/>
              <a:t>Click icon to add picture</a:t>
            </a:r>
          </a:p>
        </p:txBody>
      </p:sp>
      <p:sp>
        <p:nvSpPr>
          <p:cNvPr id="22" name="Text Placeholder 7">
            <a:extLst>
              <a:ext uri="{FF2B5EF4-FFF2-40B4-BE49-F238E27FC236}">
                <a16:creationId xmlns:a16="http://schemas.microsoft.com/office/drawing/2014/main" id="{9E957426-5BDF-DF2E-BE3D-8A56FE8429BF}"/>
              </a:ext>
            </a:extLst>
          </p:cNvPr>
          <p:cNvSpPr>
            <a:spLocks noGrp="1"/>
          </p:cNvSpPr>
          <p:nvPr>
            <p:ph type="body" sz="quarter" idx="23" hasCustomPrompt="1"/>
          </p:nvPr>
        </p:nvSpPr>
        <p:spPr>
          <a:xfrm>
            <a:off x="8122657" y="4838700"/>
            <a:ext cx="3291411"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23" name="Text Placeholder 7">
            <a:extLst>
              <a:ext uri="{FF2B5EF4-FFF2-40B4-BE49-F238E27FC236}">
                <a16:creationId xmlns:a16="http://schemas.microsoft.com/office/drawing/2014/main" id="{825DF007-0CD2-986A-23E3-430F83662CBD}"/>
              </a:ext>
            </a:extLst>
          </p:cNvPr>
          <p:cNvSpPr>
            <a:spLocks noGrp="1"/>
          </p:cNvSpPr>
          <p:nvPr>
            <p:ph type="body" sz="quarter" idx="24" hasCustomPrompt="1"/>
          </p:nvPr>
        </p:nvSpPr>
        <p:spPr>
          <a:xfrm>
            <a:off x="8122656" y="5338970"/>
            <a:ext cx="3291411"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5" name="Text Placeholder 7">
            <a:extLst>
              <a:ext uri="{FF2B5EF4-FFF2-40B4-BE49-F238E27FC236}">
                <a16:creationId xmlns:a16="http://schemas.microsoft.com/office/drawing/2014/main" id="{926EE19F-DBAF-4A3E-594C-1613220AB09E}"/>
              </a:ext>
            </a:extLst>
          </p:cNvPr>
          <p:cNvSpPr>
            <a:spLocks noGrp="1"/>
          </p:cNvSpPr>
          <p:nvPr>
            <p:ph type="body" sz="quarter" idx="25"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Tree>
    <p:extLst>
      <p:ext uri="{BB962C8B-B14F-4D97-AF65-F5344CB8AC3E}">
        <p14:creationId xmlns:p14="http://schemas.microsoft.com/office/powerpoint/2010/main" val="1672948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Section Header Red">
    <p:bg>
      <p:bgPr>
        <a:solidFill>
          <a:schemeClr val="accent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D19E1B7E-AEC8-899D-4C17-14390A6809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35263" y="0"/>
            <a:ext cx="11045276" cy="5329111"/>
          </a:xfrm>
          <a:prstGeom prst="rect">
            <a:avLst/>
          </a:prstGeom>
        </p:spPr>
      </p:pic>
      <p:sp>
        <p:nvSpPr>
          <p:cNvPr id="2" name="Title 1"/>
          <p:cNvSpPr>
            <a:spLocks noGrp="1"/>
          </p:cNvSpPr>
          <p:nvPr>
            <p:ph type="ctrTitle" hasCustomPrompt="1"/>
          </p:nvPr>
        </p:nvSpPr>
        <p:spPr>
          <a:xfrm>
            <a:off x="762695" y="2286000"/>
            <a:ext cx="8380908" cy="1909890"/>
          </a:xfrm>
        </p:spPr>
        <p:txBody>
          <a:bodyPr anchor="b">
            <a:normAutofit/>
          </a:bodyPr>
          <a:lstStyle>
            <a:lvl1pPr algn="l">
              <a:defRPr sz="3299">
                <a:solidFill>
                  <a:schemeClr val="bg1"/>
                </a:solidFill>
                <a:latin typeface="+mj-lt"/>
              </a:defRPr>
            </a:lvl1pPr>
          </a:lstStyle>
          <a:p>
            <a:r>
              <a:rPr lang="en-US"/>
              <a:t>Add Section Break Title</a:t>
            </a:r>
          </a:p>
        </p:txBody>
      </p:sp>
      <p:sp>
        <p:nvSpPr>
          <p:cNvPr id="4" name="Date Placeholder 3"/>
          <p:cNvSpPr>
            <a:spLocks noGrp="1"/>
          </p:cNvSpPr>
          <p:nvPr>
            <p:ph type="dt" sz="half" idx="10"/>
          </p:nvPr>
        </p:nvSpPr>
        <p:spPr/>
        <p:txBody>
          <a:bodyPr/>
          <a:lstStyle>
            <a:lvl1pPr>
              <a:defRPr>
                <a:solidFill>
                  <a:schemeClr val="bg1"/>
                </a:solidFill>
              </a:defRPr>
            </a:lvl1pPr>
          </a:lstStyle>
          <a:p>
            <a:fld id="{5F0FAD42-10E4-4EEC-AC01-3988E1880206}" type="datetimeFigureOut">
              <a:rPr lang="en-US" smtClean="0"/>
              <a:t>10/28/2024</a:t>
            </a:fld>
            <a:endParaRPr lang="en-US"/>
          </a:p>
        </p:txBody>
      </p:sp>
      <p:sp>
        <p:nvSpPr>
          <p:cNvPr id="5" name="Footer Placeholder 4"/>
          <p:cNvSpPr>
            <a:spLocks noGrp="1"/>
          </p:cNvSpPr>
          <p:nvPr>
            <p:ph type="ftr" sz="quarter" idx="11"/>
          </p:nvPr>
        </p:nvSpPr>
        <p:spPr/>
        <p:txBody>
          <a:bodyPr/>
          <a:lstStyle>
            <a:lvl1pPr>
              <a:defRPr baseline="0">
                <a:solidFill>
                  <a:schemeClr val="bg1"/>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705859D-3233-433F-B321-A47CA012EDB4}" type="slidenum">
              <a:rPr lang="en-US" smtClean="0"/>
              <a:t>‹#›</a:t>
            </a:fld>
            <a:endParaRPr lang="en-US"/>
          </a:p>
        </p:txBody>
      </p:sp>
      <p:pic>
        <p:nvPicPr>
          <p:cNvPr id="3" name="Graphic 2">
            <a:extLst>
              <a:ext uri="{FF2B5EF4-FFF2-40B4-BE49-F238E27FC236}">
                <a16:creationId xmlns:a16="http://schemas.microsoft.com/office/drawing/2014/main" id="{F45B048D-599D-2F44-ED6D-00D288FE8C5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8853" y="6414516"/>
            <a:ext cx="1782848" cy="138684"/>
          </a:xfrm>
          <a:prstGeom prst="rect">
            <a:avLst/>
          </a:prstGeom>
        </p:spPr>
      </p:pic>
      <p:sp>
        <p:nvSpPr>
          <p:cNvPr id="11" name="Subtitle 2">
            <a:extLst>
              <a:ext uri="{FF2B5EF4-FFF2-40B4-BE49-F238E27FC236}">
                <a16:creationId xmlns:a16="http://schemas.microsoft.com/office/drawing/2014/main" id="{627506A7-1AF4-9EE1-27A7-0C09EE83DE48}"/>
              </a:ext>
            </a:extLst>
          </p:cNvPr>
          <p:cNvSpPr>
            <a:spLocks noGrp="1"/>
          </p:cNvSpPr>
          <p:nvPr>
            <p:ph type="subTitle" idx="1" hasCustomPrompt="1"/>
          </p:nvPr>
        </p:nvSpPr>
        <p:spPr>
          <a:xfrm>
            <a:off x="762695" y="4953000"/>
            <a:ext cx="8380909" cy="762000"/>
          </a:xfrm>
        </p:spPr>
        <p:txBody>
          <a:bodyPr tIns="91440">
            <a:normAutofit/>
          </a:bodyPr>
          <a:lstStyle>
            <a:lvl1pPr marL="0" indent="0" algn="l">
              <a:buNone/>
              <a:defRPr sz="1200">
                <a:solidFill>
                  <a:schemeClr val="bg1"/>
                </a:solidFill>
              </a:defRPr>
            </a:lvl1pPr>
            <a:lvl2pPr marL="457109" indent="0" algn="ctr">
              <a:buNone/>
              <a:defRPr sz="2000"/>
            </a:lvl2pPr>
            <a:lvl3pPr marL="914217" indent="0" algn="ctr">
              <a:buNone/>
              <a:defRPr sz="1800"/>
            </a:lvl3pPr>
            <a:lvl4pPr marL="1371326" indent="0" algn="ctr">
              <a:buNone/>
              <a:defRPr sz="1600"/>
            </a:lvl4pPr>
            <a:lvl5pPr marL="1828434" indent="0" algn="ctr">
              <a:buNone/>
              <a:defRPr sz="1600"/>
            </a:lvl5pPr>
            <a:lvl6pPr marL="2285543" indent="0" algn="ctr">
              <a:buNone/>
              <a:defRPr sz="1600"/>
            </a:lvl6pPr>
            <a:lvl7pPr marL="2742651" indent="0" algn="ctr">
              <a:buNone/>
              <a:defRPr sz="1600"/>
            </a:lvl7pPr>
            <a:lvl8pPr marL="3199760" indent="0" algn="ctr">
              <a:buNone/>
              <a:defRPr sz="1600"/>
            </a:lvl8pPr>
            <a:lvl9pPr marL="3656868" indent="0" algn="ctr">
              <a:buNone/>
              <a:defRPr sz="1600"/>
            </a:lvl9pPr>
          </a:lstStyle>
          <a:p>
            <a:r>
              <a:rPr lang="en-US"/>
              <a:t>Optional copy</a:t>
            </a:r>
          </a:p>
        </p:txBody>
      </p:sp>
      <p:sp>
        <p:nvSpPr>
          <p:cNvPr id="12" name="Text Placeholder 11">
            <a:extLst>
              <a:ext uri="{FF2B5EF4-FFF2-40B4-BE49-F238E27FC236}">
                <a16:creationId xmlns:a16="http://schemas.microsoft.com/office/drawing/2014/main" id="{2A38CEE1-E302-7922-B8E4-2752E01C0883}"/>
              </a:ext>
            </a:extLst>
          </p:cNvPr>
          <p:cNvSpPr>
            <a:spLocks noGrp="1"/>
          </p:cNvSpPr>
          <p:nvPr>
            <p:ph type="body" sz="quarter" idx="13" hasCustomPrompt="1"/>
          </p:nvPr>
        </p:nvSpPr>
        <p:spPr>
          <a:xfrm>
            <a:off x="766574" y="4572000"/>
            <a:ext cx="8377029" cy="381000"/>
          </a:xfrm>
        </p:spPr>
        <p:txBody>
          <a:bodyPr>
            <a:normAutofit/>
          </a:bodyPr>
          <a:lstStyle>
            <a:lvl1pPr marL="0" indent="0">
              <a:buNone/>
              <a:defRPr sz="1600" b="1">
                <a:solidFill>
                  <a:schemeClr val="bg1"/>
                </a:solidFill>
                <a:latin typeface="+mj-lt"/>
              </a:defRPr>
            </a:lvl1pPr>
            <a:lvl2pPr marL="457109" indent="0">
              <a:buNone/>
              <a:defRPr>
                <a:latin typeface="+mj-lt"/>
              </a:defRPr>
            </a:lvl2pPr>
            <a:lvl3pPr marL="914217" indent="0">
              <a:buNone/>
              <a:defRPr>
                <a:latin typeface="+mj-lt"/>
              </a:defRPr>
            </a:lvl3pPr>
            <a:lvl4pPr marL="1371326" indent="0">
              <a:buNone/>
              <a:defRPr>
                <a:latin typeface="+mj-lt"/>
              </a:defRPr>
            </a:lvl4pPr>
            <a:lvl5pPr marL="1828434" indent="0">
              <a:buNone/>
              <a:defRPr>
                <a:latin typeface="+mj-lt"/>
              </a:defRPr>
            </a:lvl5pPr>
          </a:lstStyle>
          <a:p>
            <a:pPr lvl="0"/>
            <a:r>
              <a:rPr lang="en-US" b="1"/>
              <a:t>Optional Subhead</a:t>
            </a:r>
            <a:endParaRPr lang="en-US"/>
          </a:p>
        </p:txBody>
      </p:sp>
    </p:spTree>
    <p:extLst>
      <p:ext uri="{BB962C8B-B14F-4D97-AF65-F5344CB8AC3E}">
        <p14:creationId xmlns:p14="http://schemas.microsoft.com/office/powerpoint/2010/main" val="12129711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eam 4 Up">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0FAD42-10E4-4EEC-AC01-3988E1880206}" type="datetimeFigureOut">
              <a:rPr lang="en-US" smtClean="0"/>
              <a:t>10/28/2024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05859D-3233-433F-B321-A47CA012EDB4}" type="slidenum">
              <a:rPr lang="en-US" smtClean="0"/>
              <a:t>‹#›</a:t>
            </a:fld>
            <a:endParaRPr lang="en-US"/>
          </a:p>
        </p:txBody>
      </p:sp>
      <p:sp>
        <p:nvSpPr>
          <p:cNvPr id="8" name="Picture Placeholder 7">
            <a:extLst>
              <a:ext uri="{FF2B5EF4-FFF2-40B4-BE49-F238E27FC236}">
                <a16:creationId xmlns:a16="http://schemas.microsoft.com/office/drawing/2014/main" id="{D54C4FB5-45CA-BFC0-42EB-1C9197E519E8}"/>
              </a:ext>
            </a:extLst>
          </p:cNvPr>
          <p:cNvSpPr>
            <a:spLocks noGrp="1"/>
          </p:cNvSpPr>
          <p:nvPr>
            <p:ph type="pic" sz="quarter" idx="14"/>
          </p:nvPr>
        </p:nvSpPr>
        <p:spPr>
          <a:xfrm>
            <a:off x="762695" y="1905000"/>
            <a:ext cx="2285702" cy="2667000"/>
          </a:xfrm>
        </p:spPr>
        <p:txBody>
          <a:bodyPr/>
          <a:lstStyle>
            <a:lvl1pPr marL="0" indent="0">
              <a:buNone/>
              <a:defRPr sz="700"/>
            </a:lvl1pPr>
          </a:lstStyle>
          <a:p>
            <a:r>
              <a:rPr lang="en-US"/>
              <a:t>Click icon to add picture</a:t>
            </a:r>
          </a:p>
        </p:txBody>
      </p:sp>
      <p:sp>
        <p:nvSpPr>
          <p:cNvPr id="9" name="Picture Placeholder 7">
            <a:extLst>
              <a:ext uri="{FF2B5EF4-FFF2-40B4-BE49-F238E27FC236}">
                <a16:creationId xmlns:a16="http://schemas.microsoft.com/office/drawing/2014/main" id="{346B865F-B57D-495A-F520-B88424F9895C}"/>
              </a:ext>
            </a:extLst>
          </p:cNvPr>
          <p:cNvSpPr>
            <a:spLocks noGrp="1"/>
          </p:cNvSpPr>
          <p:nvPr>
            <p:ph type="pic" sz="quarter" idx="15"/>
          </p:nvPr>
        </p:nvSpPr>
        <p:spPr>
          <a:xfrm>
            <a:off x="3429347" y="1905000"/>
            <a:ext cx="2285703" cy="2667000"/>
          </a:xfrm>
        </p:spPr>
        <p:txBody>
          <a:bodyPr>
            <a:normAutofit/>
          </a:bodyPr>
          <a:lstStyle>
            <a:lvl1pPr marL="0" marR="0" indent="0" algn="l" defTabSz="914217" rtl="0" eaLnBrk="1" fontAlgn="auto" latinLnBrk="0" hangingPunct="1">
              <a:lnSpc>
                <a:spcPct val="90000"/>
              </a:lnSpc>
              <a:spcBef>
                <a:spcPts val="1000"/>
              </a:spcBef>
              <a:spcAft>
                <a:spcPts val="0"/>
              </a:spcAft>
              <a:buClrTx/>
              <a:buSzPct val="75000"/>
              <a:buFont typeface="Wingdings" pitchFamily="2" charset="2"/>
              <a:buNone/>
              <a:tabLst/>
              <a:defRPr sz="700"/>
            </a:lvl1pPr>
          </a:lstStyle>
          <a:p>
            <a:pPr marL="0" marR="0" lvl="0" indent="0" algn="l" defTabSz="914217" rtl="0" eaLnBrk="1" fontAlgn="auto" latinLnBrk="0" hangingPunct="1">
              <a:lnSpc>
                <a:spcPct val="90000"/>
              </a:lnSpc>
              <a:spcBef>
                <a:spcPts val="1000"/>
              </a:spcBef>
              <a:spcAft>
                <a:spcPts val="0"/>
              </a:spcAft>
              <a:buClrTx/>
              <a:buSzPct val="75000"/>
              <a:buFont typeface="Wingdings" pitchFamily="2" charset="2"/>
              <a:buNone/>
              <a:tabLst/>
              <a:defRPr/>
            </a:pPr>
            <a:r>
              <a:rPr lang="en-US"/>
              <a:t>Click icon to add picture</a:t>
            </a:r>
          </a:p>
        </p:txBody>
      </p:sp>
      <p:sp>
        <p:nvSpPr>
          <p:cNvPr id="10" name="Picture Placeholder 7">
            <a:extLst>
              <a:ext uri="{FF2B5EF4-FFF2-40B4-BE49-F238E27FC236}">
                <a16:creationId xmlns:a16="http://schemas.microsoft.com/office/drawing/2014/main" id="{C42BF907-03E0-56DE-86B6-6EEC9C0F7627}"/>
              </a:ext>
            </a:extLst>
          </p:cNvPr>
          <p:cNvSpPr>
            <a:spLocks noGrp="1"/>
          </p:cNvSpPr>
          <p:nvPr>
            <p:ph type="pic" sz="quarter" idx="16"/>
          </p:nvPr>
        </p:nvSpPr>
        <p:spPr>
          <a:xfrm>
            <a:off x="6096000" y="1905000"/>
            <a:ext cx="2285703" cy="2667000"/>
          </a:xfrm>
        </p:spPr>
        <p:txBody>
          <a:bodyPr>
            <a:normAutofit/>
          </a:bodyPr>
          <a:lstStyle>
            <a:lvl1pPr marL="0" marR="0" indent="0" algn="l" defTabSz="914217" rtl="0" eaLnBrk="1" fontAlgn="auto" latinLnBrk="0" hangingPunct="1">
              <a:lnSpc>
                <a:spcPct val="90000"/>
              </a:lnSpc>
              <a:spcBef>
                <a:spcPts val="1000"/>
              </a:spcBef>
              <a:spcAft>
                <a:spcPts val="0"/>
              </a:spcAft>
              <a:buClrTx/>
              <a:buSzPct val="75000"/>
              <a:buFont typeface="Wingdings" pitchFamily="2" charset="2"/>
              <a:buNone/>
              <a:tabLst/>
              <a:defRPr sz="700"/>
            </a:lvl1pPr>
          </a:lstStyle>
          <a:p>
            <a:pPr marL="0" marR="0" lvl="0" indent="0" algn="l" defTabSz="914217" rtl="0" eaLnBrk="1" fontAlgn="auto" latinLnBrk="0" hangingPunct="1">
              <a:lnSpc>
                <a:spcPct val="90000"/>
              </a:lnSpc>
              <a:spcBef>
                <a:spcPts val="1000"/>
              </a:spcBef>
              <a:spcAft>
                <a:spcPts val="0"/>
              </a:spcAft>
              <a:buClrTx/>
              <a:buSzPct val="75000"/>
              <a:buFont typeface="Wingdings" pitchFamily="2" charset="2"/>
              <a:buNone/>
              <a:tabLst/>
              <a:defRPr/>
            </a:pPr>
            <a:r>
              <a:rPr lang="en-US"/>
              <a:t>Click icon to add picture</a:t>
            </a:r>
          </a:p>
        </p:txBody>
      </p:sp>
      <p:sp>
        <p:nvSpPr>
          <p:cNvPr id="17" name="Picture Placeholder 7">
            <a:extLst>
              <a:ext uri="{FF2B5EF4-FFF2-40B4-BE49-F238E27FC236}">
                <a16:creationId xmlns:a16="http://schemas.microsoft.com/office/drawing/2014/main" id="{D9BDDDA3-834A-214E-F421-BDA3C4E426E1}"/>
              </a:ext>
            </a:extLst>
          </p:cNvPr>
          <p:cNvSpPr>
            <a:spLocks noGrp="1"/>
          </p:cNvSpPr>
          <p:nvPr>
            <p:ph type="pic" sz="quarter" idx="23"/>
          </p:nvPr>
        </p:nvSpPr>
        <p:spPr>
          <a:xfrm>
            <a:off x="8762653" y="1905000"/>
            <a:ext cx="2300941" cy="2667000"/>
          </a:xfrm>
        </p:spPr>
        <p:txBody>
          <a:bodyPr>
            <a:normAutofit/>
          </a:bodyPr>
          <a:lstStyle>
            <a:lvl1pPr marL="0" marR="0" indent="0" algn="l" defTabSz="914217" rtl="0" eaLnBrk="1" fontAlgn="auto" latinLnBrk="0" hangingPunct="1">
              <a:lnSpc>
                <a:spcPct val="90000"/>
              </a:lnSpc>
              <a:spcBef>
                <a:spcPts val="1000"/>
              </a:spcBef>
              <a:spcAft>
                <a:spcPts val="0"/>
              </a:spcAft>
              <a:buClrTx/>
              <a:buSzPct val="75000"/>
              <a:buFont typeface="Wingdings" pitchFamily="2" charset="2"/>
              <a:buNone/>
              <a:tabLst/>
              <a:defRPr sz="700"/>
            </a:lvl1pPr>
          </a:lstStyle>
          <a:p>
            <a:pPr marL="0" marR="0" lvl="0" indent="0" algn="l" defTabSz="914217" rtl="0" eaLnBrk="1" fontAlgn="auto" latinLnBrk="0" hangingPunct="1">
              <a:lnSpc>
                <a:spcPct val="90000"/>
              </a:lnSpc>
              <a:spcBef>
                <a:spcPts val="1000"/>
              </a:spcBef>
              <a:spcAft>
                <a:spcPts val="0"/>
              </a:spcAft>
              <a:buClrTx/>
              <a:buSzPct val="75000"/>
              <a:buFont typeface="Wingdings" pitchFamily="2" charset="2"/>
              <a:buNone/>
              <a:tabLst/>
              <a:defRPr/>
            </a:pPr>
            <a:r>
              <a:rPr lang="en-US"/>
              <a:t>Click icon to add picture</a:t>
            </a:r>
          </a:p>
        </p:txBody>
      </p:sp>
      <p:sp>
        <p:nvSpPr>
          <p:cNvPr id="7" name="Title 1">
            <a:extLst>
              <a:ext uri="{FF2B5EF4-FFF2-40B4-BE49-F238E27FC236}">
                <a16:creationId xmlns:a16="http://schemas.microsoft.com/office/drawing/2014/main" id="{9DFB4412-75D8-079D-3D8B-577003EAB375}"/>
              </a:ext>
            </a:extLst>
          </p:cNvPr>
          <p:cNvSpPr>
            <a:spLocks noGrp="1"/>
          </p:cNvSpPr>
          <p:nvPr>
            <p:ph type="title" hasCustomPrompt="1"/>
          </p:nvPr>
        </p:nvSpPr>
        <p:spPr>
          <a:xfrm>
            <a:off x="762695" y="762000"/>
            <a:ext cx="10651373" cy="376031"/>
          </a:xfrm>
        </p:spPr>
        <p:txBody>
          <a:bodyPr/>
          <a:lstStyle>
            <a:lvl1pPr>
              <a:defRPr>
                <a:solidFill>
                  <a:schemeClr val="tx1"/>
                </a:solidFill>
              </a:defRPr>
            </a:lvl1pPr>
          </a:lstStyle>
          <a:p>
            <a:r>
              <a:rPr lang="en-US"/>
              <a:t>Add Page Title</a:t>
            </a:r>
          </a:p>
        </p:txBody>
      </p:sp>
      <p:sp>
        <p:nvSpPr>
          <p:cNvPr id="21" name="Text Placeholder 7">
            <a:extLst>
              <a:ext uri="{FF2B5EF4-FFF2-40B4-BE49-F238E27FC236}">
                <a16:creationId xmlns:a16="http://schemas.microsoft.com/office/drawing/2014/main" id="{DDDDA7B8-E335-EFE0-54BC-9CD68DA2A0C6}"/>
              </a:ext>
            </a:extLst>
          </p:cNvPr>
          <p:cNvSpPr>
            <a:spLocks noGrp="1"/>
          </p:cNvSpPr>
          <p:nvPr>
            <p:ph type="body" sz="quarter" idx="17" hasCustomPrompt="1"/>
          </p:nvPr>
        </p:nvSpPr>
        <p:spPr>
          <a:xfrm>
            <a:off x="762695" y="4838700"/>
            <a:ext cx="2285702"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22" name="Text Placeholder 7">
            <a:extLst>
              <a:ext uri="{FF2B5EF4-FFF2-40B4-BE49-F238E27FC236}">
                <a16:creationId xmlns:a16="http://schemas.microsoft.com/office/drawing/2014/main" id="{5AC8F407-D057-FB4C-6C6E-D1DB532DF2E6}"/>
              </a:ext>
            </a:extLst>
          </p:cNvPr>
          <p:cNvSpPr>
            <a:spLocks noGrp="1"/>
          </p:cNvSpPr>
          <p:nvPr>
            <p:ph type="body" sz="quarter" idx="18" hasCustomPrompt="1"/>
          </p:nvPr>
        </p:nvSpPr>
        <p:spPr>
          <a:xfrm>
            <a:off x="762694" y="5338970"/>
            <a:ext cx="2285702"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23" name="Text Placeholder 7">
            <a:extLst>
              <a:ext uri="{FF2B5EF4-FFF2-40B4-BE49-F238E27FC236}">
                <a16:creationId xmlns:a16="http://schemas.microsoft.com/office/drawing/2014/main" id="{BFC3C8D4-9C33-56FB-EACD-792E4D5D2751}"/>
              </a:ext>
            </a:extLst>
          </p:cNvPr>
          <p:cNvSpPr>
            <a:spLocks noGrp="1"/>
          </p:cNvSpPr>
          <p:nvPr>
            <p:ph type="body" sz="quarter" idx="24" hasCustomPrompt="1"/>
          </p:nvPr>
        </p:nvSpPr>
        <p:spPr>
          <a:xfrm>
            <a:off x="3428912" y="4838700"/>
            <a:ext cx="2285702"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24" name="Text Placeholder 7">
            <a:extLst>
              <a:ext uri="{FF2B5EF4-FFF2-40B4-BE49-F238E27FC236}">
                <a16:creationId xmlns:a16="http://schemas.microsoft.com/office/drawing/2014/main" id="{D1A3B6E4-F771-7E8D-2B80-AD1833B6FF45}"/>
              </a:ext>
            </a:extLst>
          </p:cNvPr>
          <p:cNvSpPr>
            <a:spLocks noGrp="1"/>
          </p:cNvSpPr>
          <p:nvPr>
            <p:ph type="body" sz="quarter" idx="25" hasCustomPrompt="1"/>
          </p:nvPr>
        </p:nvSpPr>
        <p:spPr>
          <a:xfrm>
            <a:off x="3428912" y="5338970"/>
            <a:ext cx="2285702"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25" name="Text Placeholder 7">
            <a:extLst>
              <a:ext uri="{FF2B5EF4-FFF2-40B4-BE49-F238E27FC236}">
                <a16:creationId xmlns:a16="http://schemas.microsoft.com/office/drawing/2014/main" id="{3C09D97A-3BD1-00A9-1FE7-6F2DD41E34F1}"/>
              </a:ext>
            </a:extLst>
          </p:cNvPr>
          <p:cNvSpPr>
            <a:spLocks noGrp="1"/>
          </p:cNvSpPr>
          <p:nvPr>
            <p:ph type="body" sz="quarter" idx="26" hasCustomPrompt="1"/>
          </p:nvPr>
        </p:nvSpPr>
        <p:spPr>
          <a:xfrm>
            <a:off x="6096001" y="4838700"/>
            <a:ext cx="2285702"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26" name="Text Placeholder 7">
            <a:extLst>
              <a:ext uri="{FF2B5EF4-FFF2-40B4-BE49-F238E27FC236}">
                <a16:creationId xmlns:a16="http://schemas.microsoft.com/office/drawing/2014/main" id="{8534AC37-DF75-CB3A-7515-B010D8EBE76C}"/>
              </a:ext>
            </a:extLst>
          </p:cNvPr>
          <p:cNvSpPr>
            <a:spLocks noGrp="1"/>
          </p:cNvSpPr>
          <p:nvPr>
            <p:ph type="body" sz="quarter" idx="27" hasCustomPrompt="1"/>
          </p:nvPr>
        </p:nvSpPr>
        <p:spPr>
          <a:xfrm>
            <a:off x="6096001" y="5338970"/>
            <a:ext cx="2285702"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27" name="Text Placeholder 7">
            <a:extLst>
              <a:ext uri="{FF2B5EF4-FFF2-40B4-BE49-F238E27FC236}">
                <a16:creationId xmlns:a16="http://schemas.microsoft.com/office/drawing/2014/main" id="{3D499535-1847-2043-1028-D5042A2CB286}"/>
              </a:ext>
            </a:extLst>
          </p:cNvPr>
          <p:cNvSpPr>
            <a:spLocks noGrp="1"/>
          </p:cNvSpPr>
          <p:nvPr>
            <p:ph type="body" sz="quarter" idx="28" hasCustomPrompt="1"/>
          </p:nvPr>
        </p:nvSpPr>
        <p:spPr>
          <a:xfrm>
            <a:off x="8762653" y="4838700"/>
            <a:ext cx="2285702"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28" name="Text Placeholder 7">
            <a:extLst>
              <a:ext uri="{FF2B5EF4-FFF2-40B4-BE49-F238E27FC236}">
                <a16:creationId xmlns:a16="http://schemas.microsoft.com/office/drawing/2014/main" id="{CDAD09B5-2EFD-1E81-7596-36014DD44FD9}"/>
              </a:ext>
            </a:extLst>
          </p:cNvPr>
          <p:cNvSpPr>
            <a:spLocks noGrp="1"/>
          </p:cNvSpPr>
          <p:nvPr>
            <p:ph type="body" sz="quarter" idx="29" hasCustomPrompt="1"/>
          </p:nvPr>
        </p:nvSpPr>
        <p:spPr>
          <a:xfrm>
            <a:off x="8762652" y="5338970"/>
            <a:ext cx="2285702"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5" name="Text Placeholder 7">
            <a:extLst>
              <a:ext uri="{FF2B5EF4-FFF2-40B4-BE49-F238E27FC236}">
                <a16:creationId xmlns:a16="http://schemas.microsoft.com/office/drawing/2014/main" id="{F7C9D4D9-6BA5-D027-2047-A713276082F5}"/>
              </a:ext>
            </a:extLst>
          </p:cNvPr>
          <p:cNvSpPr>
            <a:spLocks noGrp="1"/>
          </p:cNvSpPr>
          <p:nvPr>
            <p:ph type="body" sz="quarter" idx="13" hasCustomPrompt="1"/>
          </p:nvPr>
        </p:nvSpPr>
        <p:spPr>
          <a:xfrm>
            <a:off x="762695" y="1138031"/>
            <a:ext cx="10666611" cy="397343"/>
          </a:xfrm>
        </p:spPr>
        <p:txBody>
          <a:bodyPr tIns="91440">
            <a:normAutofit/>
          </a:bodyPr>
          <a:lstStyle>
            <a:lvl1pPr marL="0" indent="0">
              <a:buNone/>
              <a:defRPr sz="1400" b="0">
                <a:solidFill>
                  <a:schemeClr val="accent2"/>
                </a:solidFill>
                <a:latin typeface="+mj-lt"/>
              </a:defRPr>
            </a:lvl1pPr>
          </a:lstStyle>
          <a:p>
            <a:pPr lvl="0"/>
            <a:r>
              <a:rPr lang="en-US"/>
              <a:t>Optional Subhead</a:t>
            </a:r>
          </a:p>
        </p:txBody>
      </p:sp>
    </p:spTree>
    <p:extLst>
      <p:ext uri="{BB962C8B-B14F-4D97-AF65-F5344CB8AC3E}">
        <p14:creationId xmlns:p14="http://schemas.microsoft.com/office/powerpoint/2010/main" val="5565620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eam 5 Up">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0FAD42-10E4-4EEC-AC01-3988E1880206}" type="datetimeFigureOut">
              <a:rPr lang="en-US" smtClean="0"/>
              <a:t>10/28/2024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05859D-3233-433F-B321-A47CA012EDB4}" type="slidenum">
              <a:rPr lang="en-US" smtClean="0"/>
              <a:t>‹#›</a:t>
            </a:fld>
            <a:endParaRPr lang="en-US"/>
          </a:p>
        </p:txBody>
      </p:sp>
      <p:sp>
        <p:nvSpPr>
          <p:cNvPr id="8" name="Picture Placeholder 7">
            <a:extLst>
              <a:ext uri="{FF2B5EF4-FFF2-40B4-BE49-F238E27FC236}">
                <a16:creationId xmlns:a16="http://schemas.microsoft.com/office/drawing/2014/main" id="{D54C4FB5-45CA-BFC0-42EB-1C9197E519E8}"/>
              </a:ext>
            </a:extLst>
          </p:cNvPr>
          <p:cNvSpPr>
            <a:spLocks noGrp="1"/>
          </p:cNvSpPr>
          <p:nvPr>
            <p:ph type="pic" sz="quarter" idx="14"/>
          </p:nvPr>
        </p:nvSpPr>
        <p:spPr>
          <a:xfrm>
            <a:off x="776949" y="1905000"/>
            <a:ext cx="1874275" cy="2667000"/>
          </a:xfrm>
        </p:spPr>
        <p:txBody>
          <a:bodyPr/>
          <a:lstStyle>
            <a:lvl1pPr marL="0" indent="0">
              <a:buNone/>
              <a:defRPr sz="700"/>
            </a:lvl1pPr>
          </a:lstStyle>
          <a:p>
            <a:r>
              <a:rPr lang="en-US"/>
              <a:t>Click icon to add picture</a:t>
            </a:r>
          </a:p>
        </p:txBody>
      </p:sp>
      <p:sp>
        <p:nvSpPr>
          <p:cNvPr id="13" name="Title 1">
            <a:extLst>
              <a:ext uri="{FF2B5EF4-FFF2-40B4-BE49-F238E27FC236}">
                <a16:creationId xmlns:a16="http://schemas.microsoft.com/office/drawing/2014/main" id="{ACD35C11-2FFC-50DA-C81B-EBC108B7F36C}"/>
              </a:ext>
            </a:extLst>
          </p:cNvPr>
          <p:cNvSpPr>
            <a:spLocks noGrp="1"/>
          </p:cNvSpPr>
          <p:nvPr>
            <p:ph type="title" hasCustomPrompt="1"/>
          </p:nvPr>
        </p:nvSpPr>
        <p:spPr>
          <a:xfrm>
            <a:off x="762695" y="762000"/>
            <a:ext cx="10651373" cy="376031"/>
          </a:xfrm>
        </p:spPr>
        <p:txBody>
          <a:bodyPr/>
          <a:lstStyle>
            <a:lvl1pPr>
              <a:defRPr>
                <a:solidFill>
                  <a:schemeClr val="tx1"/>
                </a:solidFill>
              </a:defRPr>
            </a:lvl1pPr>
          </a:lstStyle>
          <a:p>
            <a:r>
              <a:rPr lang="en-US"/>
              <a:t>Add Page Title</a:t>
            </a:r>
          </a:p>
        </p:txBody>
      </p:sp>
      <p:sp>
        <p:nvSpPr>
          <p:cNvPr id="14" name="Text Placeholder 7">
            <a:extLst>
              <a:ext uri="{FF2B5EF4-FFF2-40B4-BE49-F238E27FC236}">
                <a16:creationId xmlns:a16="http://schemas.microsoft.com/office/drawing/2014/main" id="{7C8C2CA3-E8AE-45DF-2E6A-AEBC9EACD7BD}"/>
              </a:ext>
            </a:extLst>
          </p:cNvPr>
          <p:cNvSpPr>
            <a:spLocks noGrp="1"/>
          </p:cNvSpPr>
          <p:nvPr>
            <p:ph type="body" sz="quarter" idx="13" hasCustomPrompt="1"/>
          </p:nvPr>
        </p:nvSpPr>
        <p:spPr>
          <a:xfrm>
            <a:off x="762695" y="1138031"/>
            <a:ext cx="10666611" cy="397343"/>
          </a:xfrm>
        </p:spPr>
        <p:txBody>
          <a:bodyPr tIns="91440">
            <a:normAutofit/>
          </a:bodyPr>
          <a:lstStyle>
            <a:lvl1pPr marL="0" indent="0">
              <a:buNone/>
              <a:defRPr sz="1400" b="0">
                <a:solidFill>
                  <a:schemeClr val="accent2"/>
                </a:solidFill>
                <a:latin typeface="+mj-lt"/>
              </a:defRPr>
            </a:lvl1pPr>
          </a:lstStyle>
          <a:p>
            <a:pPr lvl="0"/>
            <a:r>
              <a:rPr lang="en-US"/>
              <a:t>Optional Subhead</a:t>
            </a:r>
          </a:p>
        </p:txBody>
      </p:sp>
      <p:sp>
        <p:nvSpPr>
          <p:cNvPr id="15" name="Text Placeholder 7">
            <a:extLst>
              <a:ext uri="{FF2B5EF4-FFF2-40B4-BE49-F238E27FC236}">
                <a16:creationId xmlns:a16="http://schemas.microsoft.com/office/drawing/2014/main" id="{86EC8F29-A4D6-7FC6-3E8B-ABD8954513DE}"/>
              </a:ext>
            </a:extLst>
          </p:cNvPr>
          <p:cNvSpPr>
            <a:spLocks noGrp="1"/>
          </p:cNvSpPr>
          <p:nvPr>
            <p:ph type="body" sz="quarter" idx="17" hasCustomPrompt="1"/>
          </p:nvPr>
        </p:nvSpPr>
        <p:spPr>
          <a:xfrm>
            <a:off x="762695" y="4838700"/>
            <a:ext cx="1891810"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16" name="Text Placeholder 7">
            <a:extLst>
              <a:ext uri="{FF2B5EF4-FFF2-40B4-BE49-F238E27FC236}">
                <a16:creationId xmlns:a16="http://schemas.microsoft.com/office/drawing/2014/main" id="{E10A287D-49F2-E107-412E-5AC771379D77}"/>
              </a:ext>
            </a:extLst>
          </p:cNvPr>
          <p:cNvSpPr>
            <a:spLocks noGrp="1"/>
          </p:cNvSpPr>
          <p:nvPr>
            <p:ph type="body" sz="quarter" idx="18" hasCustomPrompt="1"/>
          </p:nvPr>
        </p:nvSpPr>
        <p:spPr>
          <a:xfrm>
            <a:off x="762695" y="5338970"/>
            <a:ext cx="1891809"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18" name="Picture Placeholder 7">
            <a:extLst>
              <a:ext uri="{FF2B5EF4-FFF2-40B4-BE49-F238E27FC236}">
                <a16:creationId xmlns:a16="http://schemas.microsoft.com/office/drawing/2014/main" id="{9E13BDFE-3113-061A-3661-52467C4062C8}"/>
              </a:ext>
            </a:extLst>
          </p:cNvPr>
          <p:cNvSpPr>
            <a:spLocks noGrp="1"/>
          </p:cNvSpPr>
          <p:nvPr>
            <p:ph type="pic" sz="quarter" idx="19"/>
          </p:nvPr>
        </p:nvSpPr>
        <p:spPr>
          <a:xfrm>
            <a:off x="2969114" y="1905000"/>
            <a:ext cx="1874275" cy="2667000"/>
          </a:xfrm>
        </p:spPr>
        <p:txBody>
          <a:bodyPr/>
          <a:lstStyle>
            <a:lvl1pPr marL="0" indent="0">
              <a:buNone/>
              <a:defRPr sz="700"/>
            </a:lvl1pPr>
          </a:lstStyle>
          <a:p>
            <a:r>
              <a:rPr lang="en-US"/>
              <a:t>Click icon to add picture</a:t>
            </a:r>
          </a:p>
        </p:txBody>
      </p:sp>
      <p:sp>
        <p:nvSpPr>
          <p:cNvPr id="29" name="Picture Placeholder 7">
            <a:extLst>
              <a:ext uri="{FF2B5EF4-FFF2-40B4-BE49-F238E27FC236}">
                <a16:creationId xmlns:a16="http://schemas.microsoft.com/office/drawing/2014/main" id="{8613E512-F49D-F825-25DB-B891E1AF1A2F}"/>
              </a:ext>
            </a:extLst>
          </p:cNvPr>
          <p:cNvSpPr>
            <a:spLocks noGrp="1"/>
          </p:cNvSpPr>
          <p:nvPr>
            <p:ph type="pic" sz="quarter" idx="22"/>
          </p:nvPr>
        </p:nvSpPr>
        <p:spPr>
          <a:xfrm>
            <a:off x="5161279" y="1905000"/>
            <a:ext cx="1874275" cy="2667000"/>
          </a:xfrm>
        </p:spPr>
        <p:txBody>
          <a:bodyPr/>
          <a:lstStyle>
            <a:lvl1pPr marL="0" indent="0">
              <a:buNone/>
              <a:defRPr sz="700"/>
            </a:lvl1pPr>
          </a:lstStyle>
          <a:p>
            <a:r>
              <a:rPr lang="en-US"/>
              <a:t>Click icon to add picture</a:t>
            </a:r>
          </a:p>
        </p:txBody>
      </p:sp>
      <p:sp>
        <p:nvSpPr>
          <p:cNvPr id="32" name="Picture Placeholder 7">
            <a:extLst>
              <a:ext uri="{FF2B5EF4-FFF2-40B4-BE49-F238E27FC236}">
                <a16:creationId xmlns:a16="http://schemas.microsoft.com/office/drawing/2014/main" id="{F9529F83-8A94-EA15-69DD-1136EB97960E}"/>
              </a:ext>
            </a:extLst>
          </p:cNvPr>
          <p:cNvSpPr>
            <a:spLocks noGrp="1"/>
          </p:cNvSpPr>
          <p:nvPr>
            <p:ph type="pic" sz="quarter" idx="25"/>
          </p:nvPr>
        </p:nvSpPr>
        <p:spPr>
          <a:xfrm>
            <a:off x="7353444" y="1905000"/>
            <a:ext cx="1874275" cy="2667000"/>
          </a:xfrm>
        </p:spPr>
        <p:txBody>
          <a:bodyPr/>
          <a:lstStyle>
            <a:lvl1pPr marL="0" indent="0">
              <a:buNone/>
              <a:defRPr sz="700"/>
            </a:lvl1pPr>
          </a:lstStyle>
          <a:p>
            <a:r>
              <a:rPr lang="en-US"/>
              <a:t>Click icon to add picture</a:t>
            </a:r>
          </a:p>
        </p:txBody>
      </p:sp>
      <p:sp>
        <p:nvSpPr>
          <p:cNvPr id="35" name="Picture Placeholder 7">
            <a:extLst>
              <a:ext uri="{FF2B5EF4-FFF2-40B4-BE49-F238E27FC236}">
                <a16:creationId xmlns:a16="http://schemas.microsoft.com/office/drawing/2014/main" id="{FCD858EB-287B-7356-2430-AA57D74AC6EF}"/>
              </a:ext>
            </a:extLst>
          </p:cNvPr>
          <p:cNvSpPr>
            <a:spLocks noGrp="1"/>
          </p:cNvSpPr>
          <p:nvPr>
            <p:ph type="pic" sz="quarter" idx="28"/>
          </p:nvPr>
        </p:nvSpPr>
        <p:spPr>
          <a:xfrm>
            <a:off x="9545609" y="1905000"/>
            <a:ext cx="1874275" cy="2667000"/>
          </a:xfrm>
        </p:spPr>
        <p:txBody>
          <a:bodyPr/>
          <a:lstStyle>
            <a:lvl1pPr marL="0" indent="0">
              <a:buNone/>
              <a:defRPr sz="700"/>
            </a:lvl1pPr>
          </a:lstStyle>
          <a:p>
            <a:r>
              <a:rPr lang="en-US"/>
              <a:t>Click icon to add picture</a:t>
            </a:r>
          </a:p>
        </p:txBody>
      </p:sp>
      <p:sp>
        <p:nvSpPr>
          <p:cNvPr id="38" name="Text Placeholder 7">
            <a:extLst>
              <a:ext uri="{FF2B5EF4-FFF2-40B4-BE49-F238E27FC236}">
                <a16:creationId xmlns:a16="http://schemas.microsoft.com/office/drawing/2014/main" id="{D86A4E75-3C76-31C7-4672-E1612190F8A6}"/>
              </a:ext>
            </a:extLst>
          </p:cNvPr>
          <p:cNvSpPr>
            <a:spLocks noGrp="1"/>
          </p:cNvSpPr>
          <p:nvPr>
            <p:ph type="body" sz="quarter" idx="29" hasCustomPrompt="1"/>
          </p:nvPr>
        </p:nvSpPr>
        <p:spPr>
          <a:xfrm>
            <a:off x="2951580" y="4838700"/>
            <a:ext cx="1891810"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39" name="Text Placeholder 7">
            <a:extLst>
              <a:ext uri="{FF2B5EF4-FFF2-40B4-BE49-F238E27FC236}">
                <a16:creationId xmlns:a16="http://schemas.microsoft.com/office/drawing/2014/main" id="{0AC20F7A-388A-BC02-F099-5ECD3D58C73F}"/>
              </a:ext>
            </a:extLst>
          </p:cNvPr>
          <p:cNvSpPr>
            <a:spLocks noGrp="1"/>
          </p:cNvSpPr>
          <p:nvPr>
            <p:ph type="body" sz="quarter" idx="30" hasCustomPrompt="1"/>
          </p:nvPr>
        </p:nvSpPr>
        <p:spPr>
          <a:xfrm>
            <a:off x="2951579" y="5338970"/>
            <a:ext cx="1891810"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40" name="Text Placeholder 7">
            <a:extLst>
              <a:ext uri="{FF2B5EF4-FFF2-40B4-BE49-F238E27FC236}">
                <a16:creationId xmlns:a16="http://schemas.microsoft.com/office/drawing/2014/main" id="{68860E0F-1A8A-8636-9A6F-349EDFDB01AB}"/>
              </a:ext>
            </a:extLst>
          </p:cNvPr>
          <p:cNvSpPr>
            <a:spLocks noGrp="1"/>
          </p:cNvSpPr>
          <p:nvPr>
            <p:ph type="body" sz="quarter" idx="31" hasCustomPrompt="1"/>
          </p:nvPr>
        </p:nvSpPr>
        <p:spPr>
          <a:xfrm>
            <a:off x="5140465" y="4838700"/>
            <a:ext cx="1891810"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41" name="Text Placeholder 7">
            <a:extLst>
              <a:ext uri="{FF2B5EF4-FFF2-40B4-BE49-F238E27FC236}">
                <a16:creationId xmlns:a16="http://schemas.microsoft.com/office/drawing/2014/main" id="{5806AB8B-B3D0-7108-7F86-07F9CC75DAE0}"/>
              </a:ext>
            </a:extLst>
          </p:cNvPr>
          <p:cNvSpPr>
            <a:spLocks noGrp="1"/>
          </p:cNvSpPr>
          <p:nvPr>
            <p:ph type="body" sz="quarter" idx="32" hasCustomPrompt="1"/>
          </p:nvPr>
        </p:nvSpPr>
        <p:spPr>
          <a:xfrm>
            <a:off x="5140464" y="5338970"/>
            <a:ext cx="1891810"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42" name="Text Placeholder 7">
            <a:extLst>
              <a:ext uri="{FF2B5EF4-FFF2-40B4-BE49-F238E27FC236}">
                <a16:creationId xmlns:a16="http://schemas.microsoft.com/office/drawing/2014/main" id="{DCCFAF76-FF4E-3D19-EECC-DA15F457D6ED}"/>
              </a:ext>
            </a:extLst>
          </p:cNvPr>
          <p:cNvSpPr>
            <a:spLocks noGrp="1"/>
          </p:cNvSpPr>
          <p:nvPr>
            <p:ph type="body" sz="quarter" idx="33" hasCustomPrompt="1"/>
          </p:nvPr>
        </p:nvSpPr>
        <p:spPr>
          <a:xfrm>
            <a:off x="7353444" y="4838700"/>
            <a:ext cx="1891810"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43" name="Text Placeholder 7">
            <a:extLst>
              <a:ext uri="{FF2B5EF4-FFF2-40B4-BE49-F238E27FC236}">
                <a16:creationId xmlns:a16="http://schemas.microsoft.com/office/drawing/2014/main" id="{58F92279-087F-1C81-FD79-2599F2394F8A}"/>
              </a:ext>
            </a:extLst>
          </p:cNvPr>
          <p:cNvSpPr>
            <a:spLocks noGrp="1"/>
          </p:cNvSpPr>
          <p:nvPr>
            <p:ph type="body" sz="quarter" idx="34" hasCustomPrompt="1"/>
          </p:nvPr>
        </p:nvSpPr>
        <p:spPr>
          <a:xfrm>
            <a:off x="7353444" y="5338970"/>
            <a:ext cx="1891810"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44" name="Text Placeholder 7">
            <a:extLst>
              <a:ext uri="{FF2B5EF4-FFF2-40B4-BE49-F238E27FC236}">
                <a16:creationId xmlns:a16="http://schemas.microsoft.com/office/drawing/2014/main" id="{ED59A00B-E282-628A-F1D0-E028EC015325}"/>
              </a:ext>
            </a:extLst>
          </p:cNvPr>
          <p:cNvSpPr>
            <a:spLocks noGrp="1"/>
          </p:cNvSpPr>
          <p:nvPr>
            <p:ph type="body" sz="quarter" idx="35" hasCustomPrompt="1"/>
          </p:nvPr>
        </p:nvSpPr>
        <p:spPr>
          <a:xfrm>
            <a:off x="9537495" y="4838700"/>
            <a:ext cx="1891810"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45" name="Text Placeholder 7">
            <a:extLst>
              <a:ext uri="{FF2B5EF4-FFF2-40B4-BE49-F238E27FC236}">
                <a16:creationId xmlns:a16="http://schemas.microsoft.com/office/drawing/2014/main" id="{59264511-344A-344F-E77F-F47EE9DF8F41}"/>
              </a:ext>
            </a:extLst>
          </p:cNvPr>
          <p:cNvSpPr>
            <a:spLocks noGrp="1"/>
          </p:cNvSpPr>
          <p:nvPr>
            <p:ph type="body" sz="quarter" idx="36" hasCustomPrompt="1"/>
          </p:nvPr>
        </p:nvSpPr>
        <p:spPr>
          <a:xfrm>
            <a:off x="9537495" y="5338970"/>
            <a:ext cx="1891810"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5" name="Text Placeholder 7">
            <a:extLst>
              <a:ext uri="{FF2B5EF4-FFF2-40B4-BE49-F238E27FC236}">
                <a16:creationId xmlns:a16="http://schemas.microsoft.com/office/drawing/2014/main" id="{AE45A0AD-82B2-DE61-86EC-FBF6CB2BF0B2}"/>
              </a:ext>
            </a:extLst>
          </p:cNvPr>
          <p:cNvSpPr>
            <a:spLocks noGrp="1"/>
          </p:cNvSpPr>
          <p:nvPr>
            <p:ph type="body" sz="quarter" idx="37"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Tree>
    <p:extLst>
      <p:ext uri="{BB962C8B-B14F-4D97-AF65-F5344CB8AC3E}">
        <p14:creationId xmlns:p14="http://schemas.microsoft.com/office/powerpoint/2010/main" val="28523470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eam 6 Up">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0FAD42-10E4-4EEC-AC01-3988E1880206}" type="datetimeFigureOut">
              <a:rPr lang="en-US" smtClean="0"/>
              <a:t>10/28/2024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05859D-3233-433F-B321-A47CA012EDB4}" type="slidenum">
              <a:rPr lang="en-US" smtClean="0"/>
              <a:t>‹#›</a:t>
            </a:fld>
            <a:endParaRPr lang="en-US"/>
          </a:p>
        </p:txBody>
      </p:sp>
      <p:sp>
        <p:nvSpPr>
          <p:cNvPr id="8" name="Picture Placeholder 7">
            <a:extLst>
              <a:ext uri="{FF2B5EF4-FFF2-40B4-BE49-F238E27FC236}">
                <a16:creationId xmlns:a16="http://schemas.microsoft.com/office/drawing/2014/main" id="{D54C4FB5-45CA-BFC0-42EB-1C9197E519E8}"/>
              </a:ext>
            </a:extLst>
          </p:cNvPr>
          <p:cNvSpPr>
            <a:spLocks noGrp="1"/>
          </p:cNvSpPr>
          <p:nvPr>
            <p:ph type="pic" sz="quarter" idx="14"/>
          </p:nvPr>
        </p:nvSpPr>
        <p:spPr>
          <a:xfrm>
            <a:off x="776948" y="1905000"/>
            <a:ext cx="1645706" cy="2057400"/>
          </a:xfrm>
        </p:spPr>
        <p:txBody>
          <a:bodyPr/>
          <a:lstStyle>
            <a:lvl1pPr marL="0" indent="0">
              <a:buNone/>
              <a:defRPr sz="700"/>
            </a:lvl1pPr>
          </a:lstStyle>
          <a:p>
            <a:r>
              <a:rPr lang="en-US"/>
              <a:t>Click icon to add picture</a:t>
            </a:r>
          </a:p>
        </p:txBody>
      </p:sp>
      <p:sp>
        <p:nvSpPr>
          <p:cNvPr id="13" name="Title 1">
            <a:extLst>
              <a:ext uri="{FF2B5EF4-FFF2-40B4-BE49-F238E27FC236}">
                <a16:creationId xmlns:a16="http://schemas.microsoft.com/office/drawing/2014/main" id="{ACD35C11-2FFC-50DA-C81B-EBC108B7F36C}"/>
              </a:ext>
            </a:extLst>
          </p:cNvPr>
          <p:cNvSpPr>
            <a:spLocks noGrp="1"/>
          </p:cNvSpPr>
          <p:nvPr>
            <p:ph type="title" hasCustomPrompt="1"/>
          </p:nvPr>
        </p:nvSpPr>
        <p:spPr>
          <a:xfrm>
            <a:off x="762695" y="762000"/>
            <a:ext cx="10651373" cy="376031"/>
          </a:xfrm>
        </p:spPr>
        <p:txBody>
          <a:bodyPr/>
          <a:lstStyle>
            <a:lvl1pPr>
              <a:defRPr>
                <a:solidFill>
                  <a:schemeClr val="tx1"/>
                </a:solidFill>
              </a:defRPr>
            </a:lvl1pPr>
          </a:lstStyle>
          <a:p>
            <a:r>
              <a:rPr lang="en-US"/>
              <a:t>Add Page Title</a:t>
            </a:r>
          </a:p>
        </p:txBody>
      </p:sp>
      <p:sp>
        <p:nvSpPr>
          <p:cNvPr id="15" name="Text Placeholder 7">
            <a:extLst>
              <a:ext uri="{FF2B5EF4-FFF2-40B4-BE49-F238E27FC236}">
                <a16:creationId xmlns:a16="http://schemas.microsoft.com/office/drawing/2014/main" id="{86EC8F29-A4D6-7FC6-3E8B-ABD8954513DE}"/>
              </a:ext>
            </a:extLst>
          </p:cNvPr>
          <p:cNvSpPr>
            <a:spLocks noGrp="1"/>
          </p:cNvSpPr>
          <p:nvPr>
            <p:ph type="body" sz="quarter" idx="17" hasCustomPrompt="1"/>
          </p:nvPr>
        </p:nvSpPr>
        <p:spPr>
          <a:xfrm>
            <a:off x="776948" y="4210050"/>
            <a:ext cx="1645706"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16" name="Text Placeholder 7">
            <a:extLst>
              <a:ext uri="{FF2B5EF4-FFF2-40B4-BE49-F238E27FC236}">
                <a16:creationId xmlns:a16="http://schemas.microsoft.com/office/drawing/2014/main" id="{E10A287D-49F2-E107-412E-5AC771379D77}"/>
              </a:ext>
            </a:extLst>
          </p:cNvPr>
          <p:cNvSpPr>
            <a:spLocks noGrp="1"/>
          </p:cNvSpPr>
          <p:nvPr>
            <p:ph type="body" sz="quarter" idx="18" hasCustomPrompt="1"/>
          </p:nvPr>
        </p:nvSpPr>
        <p:spPr>
          <a:xfrm>
            <a:off x="776948" y="4710320"/>
            <a:ext cx="1645706"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18" name="Picture Placeholder 7">
            <a:extLst>
              <a:ext uri="{FF2B5EF4-FFF2-40B4-BE49-F238E27FC236}">
                <a16:creationId xmlns:a16="http://schemas.microsoft.com/office/drawing/2014/main" id="{9E13BDFE-3113-061A-3661-52467C4062C8}"/>
              </a:ext>
            </a:extLst>
          </p:cNvPr>
          <p:cNvSpPr>
            <a:spLocks noGrp="1"/>
          </p:cNvSpPr>
          <p:nvPr>
            <p:ph type="pic" sz="quarter" idx="19"/>
          </p:nvPr>
        </p:nvSpPr>
        <p:spPr>
          <a:xfrm>
            <a:off x="2578279" y="1905000"/>
            <a:ext cx="1645706" cy="2057400"/>
          </a:xfrm>
        </p:spPr>
        <p:txBody>
          <a:bodyPr/>
          <a:lstStyle>
            <a:lvl1pPr marL="0" indent="0">
              <a:buNone/>
              <a:defRPr sz="700"/>
            </a:lvl1pPr>
          </a:lstStyle>
          <a:p>
            <a:r>
              <a:rPr lang="en-US"/>
              <a:t>Click icon to add picture</a:t>
            </a:r>
          </a:p>
        </p:txBody>
      </p:sp>
      <p:sp>
        <p:nvSpPr>
          <p:cNvPr id="29" name="Picture Placeholder 7">
            <a:extLst>
              <a:ext uri="{FF2B5EF4-FFF2-40B4-BE49-F238E27FC236}">
                <a16:creationId xmlns:a16="http://schemas.microsoft.com/office/drawing/2014/main" id="{8613E512-F49D-F825-25DB-B891E1AF1A2F}"/>
              </a:ext>
            </a:extLst>
          </p:cNvPr>
          <p:cNvSpPr>
            <a:spLocks noGrp="1"/>
          </p:cNvSpPr>
          <p:nvPr>
            <p:ph type="pic" sz="quarter" idx="22"/>
          </p:nvPr>
        </p:nvSpPr>
        <p:spPr>
          <a:xfrm>
            <a:off x="4379609" y="1905000"/>
            <a:ext cx="1645706" cy="2057400"/>
          </a:xfrm>
        </p:spPr>
        <p:txBody>
          <a:bodyPr/>
          <a:lstStyle>
            <a:lvl1pPr marL="0" indent="0">
              <a:buNone/>
              <a:defRPr sz="700"/>
            </a:lvl1pPr>
          </a:lstStyle>
          <a:p>
            <a:r>
              <a:rPr lang="en-US"/>
              <a:t>Click icon to add picture</a:t>
            </a:r>
          </a:p>
        </p:txBody>
      </p:sp>
      <p:sp>
        <p:nvSpPr>
          <p:cNvPr id="32" name="Picture Placeholder 7">
            <a:extLst>
              <a:ext uri="{FF2B5EF4-FFF2-40B4-BE49-F238E27FC236}">
                <a16:creationId xmlns:a16="http://schemas.microsoft.com/office/drawing/2014/main" id="{F9529F83-8A94-EA15-69DD-1136EB97960E}"/>
              </a:ext>
            </a:extLst>
          </p:cNvPr>
          <p:cNvSpPr>
            <a:spLocks noGrp="1"/>
          </p:cNvSpPr>
          <p:nvPr>
            <p:ph type="pic" sz="quarter" idx="25"/>
          </p:nvPr>
        </p:nvSpPr>
        <p:spPr>
          <a:xfrm>
            <a:off x="6180940" y="1905000"/>
            <a:ext cx="1645706" cy="2057400"/>
          </a:xfrm>
        </p:spPr>
        <p:txBody>
          <a:bodyPr/>
          <a:lstStyle>
            <a:lvl1pPr marL="0" indent="0">
              <a:buNone/>
              <a:defRPr sz="700"/>
            </a:lvl1pPr>
          </a:lstStyle>
          <a:p>
            <a:r>
              <a:rPr lang="en-US"/>
              <a:t>Click icon to add picture</a:t>
            </a:r>
          </a:p>
        </p:txBody>
      </p:sp>
      <p:sp>
        <p:nvSpPr>
          <p:cNvPr id="35" name="Picture Placeholder 7">
            <a:extLst>
              <a:ext uri="{FF2B5EF4-FFF2-40B4-BE49-F238E27FC236}">
                <a16:creationId xmlns:a16="http://schemas.microsoft.com/office/drawing/2014/main" id="{FCD858EB-287B-7356-2430-AA57D74AC6EF}"/>
              </a:ext>
            </a:extLst>
          </p:cNvPr>
          <p:cNvSpPr>
            <a:spLocks noGrp="1"/>
          </p:cNvSpPr>
          <p:nvPr>
            <p:ph type="pic" sz="quarter" idx="28"/>
          </p:nvPr>
        </p:nvSpPr>
        <p:spPr>
          <a:xfrm>
            <a:off x="7982270" y="1905000"/>
            <a:ext cx="1645706" cy="2057400"/>
          </a:xfrm>
        </p:spPr>
        <p:txBody>
          <a:bodyPr/>
          <a:lstStyle>
            <a:lvl1pPr marL="0" indent="0">
              <a:buNone/>
              <a:defRPr sz="700"/>
            </a:lvl1pPr>
          </a:lstStyle>
          <a:p>
            <a:r>
              <a:rPr lang="en-US"/>
              <a:t>Click icon to add picture</a:t>
            </a:r>
          </a:p>
        </p:txBody>
      </p:sp>
      <p:sp>
        <p:nvSpPr>
          <p:cNvPr id="5" name="Picture Placeholder 7">
            <a:extLst>
              <a:ext uri="{FF2B5EF4-FFF2-40B4-BE49-F238E27FC236}">
                <a16:creationId xmlns:a16="http://schemas.microsoft.com/office/drawing/2014/main" id="{15F909EA-947D-BC5C-5129-3CCE97320B85}"/>
              </a:ext>
            </a:extLst>
          </p:cNvPr>
          <p:cNvSpPr>
            <a:spLocks noGrp="1"/>
          </p:cNvSpPr>
          <p:nvPr>
            <p:ph type="pic" sz="quarter" idx="37"/>
          </p:nvPr>
        </p:nvSpPr>
        <p:spPr>
          <a:xfrm>
            <a:off x="9783600" y="1905000"/>
            <a:ext cx="1645706" cy="2057400"/>
          </a:xfrm>
        </p:spPr>
        <p:txBody>
          <a:bodyPr/>
          <a:lstStyle>
            <a:lvl1pPr marL="0" indent="0">
              <a:buNone/>
              <a:defRPr sz="700"/>
            </a:lvl1pPr>
          </a:lstStyle>
          <a:p>
            <a:r>
              <a:rPr lang="en-US"/>
              <a:t>Click icon to add picture</a:t>
            </a:r>
          </a:p>
        </p:txBody>
      </p:sp>
      <p:sp>
        <p:nvSpPr>
          <p:cNvPr id="6" name="Text Placeholder 7">
            <a:extLst>
              <a:ext uri="{FF2B5EF4-FFF2-40B4-BE49-F238E27FC236}">
                <a16:creationId xmlns:a16="http://schemas.microsoft.com/office/drawing/2014/main" id="{E1EC87B8-CE99-1C76-769B-DFC12E365FC7}"/>
              </a:ext>
            </a:extLst>
          </p:cNvPr>
          <p:cNvSpPr>
            <a:spLocks noGrp="1"/>
          </p:cNvSpPr>
          <p:nvPr>
            <p:ph type="body" sz="quarter" idx="38" hasCustomPrompt="1"/>
          </p:nvPr>
        </p:nvSpPr>
        <p:spPr>
          <a:xfrm>
            <a:off x="2578279" y="4210050"/>
            <a:ext cx="1645706"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7" name="Text Placeholder 7">
            <a:extLst>
              <a:ext uri="{FF2B5EF4-FFF2-40B4-BE49-F238E27FC236}">
                <a16:creationId xmlns:a16="http://schemas.microsoft.com/office/drawing/2014/main" id="{8773BC77-68D7-EBCD-090D-C1A12CEDF296}"/>
              </a:ext>
            </a:extLst>
          </p:cNvPr>
          <p:cNvSpPr>
            <a:spLocks noGrp="1"/>
          </p:cNvSpPr>
          <p:nvPr>
            <p:ph type="body" sz="quarter" idx="39" hasCustomPrompt="1"/>
          </p:nvPr>
        </p:nvSpPr>
        <p:spPr>
          <a:xfrm>
            <a:off x="2578279" y="4710320"/>
            <a:ext cx="1645706"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9" name="Text Placeholder 7">
            <a:extLst>
              <a:ext uri="{FF2B5EF4-FFF2-40B4-BE49-F238E27FC236}">
                <a16:creationId xmlns:a16="http://schemas.microsoft.com/office/drawing/2014/main" id="{7C1EB122-65FC-BF6B-1AA2-70AABFE9416E}"/>
              </a:ext>
            </a:extLst>
          </p:cNvPr>
          <p:cNvSpPr>
            <a:spLocks noGrp="1"/>
          </p:cNvSpPr>
          <p:nvPr>
            <p:ph type="body" sz="quarter" idx="40" hasCustomPrompt="1"/>
          </p:nvPr>
        </p:nvSpPr>
        <p:spPr>
          <a:xfrm>
            <a:off x="4379609" y="4210050"/>
            <a:ext cx="1645706"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10" name="Text Placeholder 7">
            <a:extLst>
              <a:ext uri="{FF2B5EF4-FFF2-40B4-BE49-F238E27FC236}">
                <a16:creationId xmlns:a16="http://schemas.microsoft.com/office/drawing/2014/main" id="{94C57B2C-FA03-2371-A6DA-45B218BE7095}"/>
              </a:ext>
            </a:extLst>
          </p:cNvPr>
          <p:cNvSpPr>
            <a:spLocks noGrp="1"/>
          </p:cNvSpPr>
          <p:nvPr>
            <p:ph type="body" sz="quarter" idx="41" hasCustomPrompt="1"/>
          </p:nvPr>
        </p:nvSpPr>
        <p:spPr>
          <a:xfrm>
            <a:off x="4379609" y="4710320"/>
            <a:ext cx="1645706"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17" name="Text Placeholder 7">
            <a:extLst>
              <a:ext uri="{FF2B5EF4-FFF2-40B4-BE49-F238E27FC236}">
                <a16:creationId xmlns:a16="http://schemas.microsoft.com/office/drawing/2014/main" id="{D6DA51AE-9D0A-776F-85A6-85884E20E541}"/>
              </a:ext>
            </a:extLst>
          </p:cNvPr>
          <p:cNvSpPr>
            <a:spLocks noGrp="1"/>
          </p:cNvSpPr>
          <p:nvPr>
            <p:ph type="body" sz="quarter" idx="42" hasCustomPrompt="1"/>
          </p:nvPr>
        </p:nvSpPr>
        <p:spPr>
          <a:xfrm>
            <a:off x="6180940" y="4210050"/>
            <a:ext cx="1645706"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19" name="Text Placeholder 7">
            <a:extLst>
              <a:ext uri="{FF2B5EF4-FFF2-40B4-BE49-F238E27FC236}">
                <a16:creationId xmlns:a16="http://schemas.microsoft.com/office/drawing/2014/main" id="{306137B6-1858-32DF-A3A4-20BAEED35C73}"/>
              </a:ext>
            </a:extLst>
          </p:cNvPr>
          <p:cNvSpPr>
            <a:spLocks noGrp="1"/>
          </p:cNvSpPr>
          <p:nvPr>
            <p:ph type="body" sz="quarter" idx="43" hasCustomPrompt="1"/>
          </p:nvPr>
        </p:nvSpPr>
        <p:spPr>
          <a:xfrm>
            <a:off x="6180940" y="4710320"/>
            <a:ext cx="1645706"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20" name="Text Placeholder 7">
            <a:extLst>
              <a:ext uri="{FF2B5EF4-FFF2-40B4-BE49-F238E27FC236}">
                <a16:creationId xmlns:a16="http://schemas.microsoft.com/office/drawing/2014/main" id="{BC75B575-F346-A51C-DDBC-BE65AA5FE550}"/>
              </a:ext>
            </a:extLst>
          </p:cNvPr>
          <p:cNvSpPr>
            <a:spLocks noGrp="1"/>
          </p:cNvSpPr>
          <p:nvPr>
            <p:ph type="body" sz="quarter" idx="44" hasCustomPrompt="1"/>
          </p:nvPr>
        </p:nvSpPr>
        <p:spPr>
          <a:xfrm>
            <a:off x="7968015" y="4210050"/>
            <a:ext cx="1645706"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21" name="Text Placeholder 7">
            <a:extLst>
              <a:ext uri="{FF2B5EF4-FFF2-40B4-BE49-F238E27FC236}">
                <a16:creationId xmlns:a16="http://schemas.microsoft.com/office/drawing/2014/main" id="{872FACA6-00AA-655D-F9CF-5F09284DA77D}"/>
              </a:ext>
            </a:extLst>
          </p:cNvPr>
          <p:cNvSpPr>
            <a:spLocks noGrp="1"/>
          </p:cNvSpPr>
          <p:nvPr>
            <p:ph type="body" sz="quarter" idx="45" hasCustomPrompt="1"/>
          </p:nvPr>
        </p:nvSpPr>
        <p:spPr>
          <a:xfrm>
            <a:off x="7968015" y="4710320"/>
            <a:ext cx="1645706"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22" name="Text Placeholder 7">
            <a:extLst>
              <a:ext uri="{FF2B5EF4-FFF2-40B4-BE49-F238E27FC236}">
                <a16:creationId xmlns:a16="http://schemas.microsoft.com/office/drawing/2014/main" id="{22018657-56C2-8889-8B27-FE3DC3D7219F}"/>
              </a:ext>
            </a:extLst>
          </p:cNvPr>
          <p:cNvSpPr>
            <a:spLocks noGrp="1"/>
          </p:cNvSpPr>
          <p:nvPr>
            <p:ph type="body" sz="quarter" idx="46" hasCustomPrompt="1"/>
          </p:nvPr>
        </p:nvSpPr>
        <p:spPr>
          <a:xfrm>
            <a:off x="9771613" y="4210050"/>
            <a:ext cx="1645706" cy="381000"/>
          </a:xfrm>
        </p:spPr>
        <p:txBody>
          <a:bodyPr>
            <a:normAutofit/>
          </a:bodyPr>
          <a:lstStyle>
            <a:lvl1pPr marL="0" indent="0">
              <a:buNone/>
              <a:defRPr sz="1400" b="1">
                <a:solidFill>
                  <a:schemeClr val="tx1"/>
                </a:solidFill>
                <a:latin typeface="+mj-lt"/>
              </a:defRPr>
            </a:lvl1pPr>
          </a:lstStyle>
          <a:p>
            <a:pPr lvl="0"/>
            <a:r>
              <a:rPr lang="en-US"/>
              <a:t>Team Member Name</a:t>
            </a:r>
          </a:p>
        </p:txBody>
      </p:sp>
      <p:sp>
        <p:nvSpPr>
          <p:cNvPr id="23" name="Text Placeholder 7">
            <a:extLst>
              <a:ext uri="{FF2B5EF4-FFF2-40B4-BE49-F238E27FC236}">
                <a16:creationId xmlns:a16="http://schemas.microsoft.com/office/drawing/2014/main" id="{6713479D-0C50-6E0A-16CF-67A3A689F38A}"/>
              </a:ext>
            </a:extLst>
          </p:cNvPr>
          <p:cNvSpPr>
            <a:spLocks noGrp="1"/>
          </p:cNvSpPr>
          <p:nvPr>
            <p:ph type="body" sz="quarter" idx="47" hasCustomPrompt="1"/>
          </p:nvPr>
        </p:nvSpPr>
        <p:spPr>
          <a:xfrm>
            <a:off x="9771613" y="4710320"/>
            <a:ext cx="1645706" cy="381000"/>
          </a:xfrm>
        </p:spPr>
        <p:txBody>
          <a:bodyPr>
            <a:normAutofit/>
          </a:bodyPr>
          <a:lstStyle>
            <a:lvl1pPr marL="0" indent="0">
              <a:buNone/>
              <a:defRPr sz="1000" b="0">
                <a:solidFill>
                  <a:schemeClr val="accent2"/>
                </a:solidFill>
                <a:latin typeface="+mn-lt"/>
              </a:defRPr>
            </a:lvl1pPr>
          </a:lstStyle>
          <a:p>
            <a:pPr lvl="0"/>
            <a:r>
              <a:rPr lang="en-US"/>
              <a:t>Team Member Title</a:t>
            </a:r>
          </a:p>
        </p:txBody>
      </p:sp>
      <p:sp>
        <p:nvSpPr>
          <p:cNvPr id="11" name="Text Placeholder 7">
            <a:extLst>
              <a:ext uri="{FF2B5EF4-FFF2-40B4-BE49-F238E27FC236}">
                <a16:creationId xmlns:a16="http://schemas.microsoft.com/office/drawing/2014/main" id="{A32AC626-C702-93D5-B758-9ED476C49040}"/>
              </a:ext>
            </a:extLst>
          </p:cNvPr>
          <p:cNvSpPr>
            <a:spLocks noGrp="1"/>
          </p:cNvSpPr>
          <p:nvPr>
            <p:ph type="body" sz="quarter" idx="48"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
        <p:nvSpPr>
          <p:cNvPr id="12" name="Text Placeholder 7">
            <a:extLst>
              <a:ext uri="{FF2B5EF4-FFF2-40B4-BE49-F238E27FC236}">
                <a16:creationId xmlns:a16="http://schemas.microsoft.com/office/drawing/2014/main" id="{00377A5C-4EC8-CD82-B1C4-8C4DA44BD29C}"/>
              </a:ext>
            </a:extLst>
          </p:cNvPr>
          <p:cNvSpPr>
            <a:spLocks noGrp="1"/>
          </p:cNvSpPr>
          <p:nvPr>
            <p:ph type="body" sz="quarter" idx="13" hasCustomPrompt="1"/>
          </p:nvPr>
        </p:nvSpPr>
        <p:spPr>
          <a:xfrm>
            <a:off x="762695" y="1138031"/>
            <a:ext cx="10666611" cy="397343"/>
          </a:xfrm>
        </p:spPr>
        <p:txBody>
          <a:bodyPr tIns="91440">
            <a:normAutofit/>
          </a:bodyPr>
          <a:lstStyle>
            <a:lvl1pPr marL="0" indent="0">
              <a:buNone/>
              <a:defRPr sz="1400" b="0">
                <a:solidFill>
                  <a:schemeClr val="accent2"/>
                </a:solidFill>
                <a:latin typeface="+mj-lt"/>
              </a:defRPr>
            </a:lvl1pPr>
          </a:lstStyle>
          <a:p>
            <a:pPr lvl="0"/>
            <a:r>
              <a:rPr lang="en-US"/>
              <a:t>Optional Subhead</a:t>
            </a:r>
          </a:p>
        </p:txBody>
      </p:sp>
    </p:spTree>
    <p:extLst>
      <p:ext uri="{BB962C8B-B14F-4D97-AF65-F5344CB8AC3E}">
        <p14:creationId xmlns:p14="http://schemas.microsoft.com/office/powerpoint/2010/main" val="39918992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am 12 Up">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0FAD42-10E4-4EEC-AC01-3988E1880206}" type="datetimeFigureOut">
              <a:rPr lang="en-US" smtClean="0"/>
              <a:t>10/28/2024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05859D-3233-433F-B321-A47CA012EDB4}" type="slidenum">
              <a:rPr lang="en-US" smtClean="0"/>
              <a:t>‹#›</a:t>
            </a:fld>
            <a:endParaRPr lang="en-US"/>
          </a:p>
        </p:txBody>
      </p:sp>
      <p:sp>
        <p:nvSpPr>
          <p:cNvPr id="8" name="Picture Placeholder 7">
            <a:extLst>
              <a:ext uri="{FF2B5EF4-FFF2-40B4-BE49-F238E27FC236}">
                <a16:creationId xmlns:a16="http://schemas.microsoft.com/office/drawing/2014/main" id="{D54C4FB5-45CA-BFC0-42EB-1C9197E519E8}"/>
              </a:ext>
            </a:extLst>
          </p:cNvPr>
          <p:cNvSpPr>
            <a:spLocks noGrp="1"/>
          </p:cNvSpPr>
          <p:nvPr>
            <p:ph type="pic" sz="quarter" idx="14"/>
          </p:nvPr>
        </p:nvSpPr>
        <p:spPr>
          <a:xfrm>
            <a:off x="776948" y="1676400"/>
            <a:ext cx="1645706" cy="1143000"/>
          </a:xfrm>
        </p:spPr>
        <p:txBody>
          <a:bodyPr/>
          <a:lstStyle>
            <a:lvl1pPr marL="0" indent="0">
              <a:buNone/>
              <a:defRPr sz="700"/>
            </a:lvl1pPr>
          </a:lstStyle>
          <a:p>
            <a:r>
              <a:rPr lang="en-US"/>
              <a:t>Click icon to add picture</a:t>
            </a:r>
          </a:p>
        </p:txBody>
      </p:sp>
      <p:sp>
        <p:nvSpPr>
          <p:cNvPr id="13" name="Title 1">
            <a:extLst>
              <a:ext uri="{FF2B5EF4-FFF2-40B4-BE49-F238E27FC236}">
                <a16:creationId xmlns:a16="http://schemas.microsoft.com/office/drawing/2014/main" id="{ACD35C11-2FFC-50DA-C81B-EBC108B7F36C}"/>
              </a:ext>
            </a:extLst>
          </p:cNvPr>
          <p:cNvSpPr>
            <a:spLocks noGrp="1"/>
          </p:cNvSpPr>
          <p:nvPr>
            <p:ph type="title" hasCustomPrompt="1"/>
          </p:nvPr>
        </p:nvSpPr>
        <p:spPr>
          <a:xfrm>
            <a:off x="762695" y="762000"/>
            <a:ext cx="10651373" cy="371414"/>
          </a:xfrm>
        </p:spPr>
        <p:txBody>
          <a:bodyPr/>
          <a:lstStyle>
            <a:lvl1pPr>
              <a:defRPr>
                <a:solidFill>
                  <a:schemeClr val="tx1"/>
                </a:solidFill>
              </a:defRPr>
            </a:lvl1pPr>
          </a:lstStyle>
          <a:p>
            <a:r>
              <a:rPr lang="en-US"/>
              <a:t>Add Page Title</a:t>
            </a:r>
          </a:p>
        </p:txBody>
      </p:sp>
      <p:sp>
        <p:nvSpPr>
          <p:cNvPr id="15" name="Text Placeholder 7">
            <a:extLst>
              <a:ext uri="{FF2B5EF4-FFF2-40B4-BE49-F238E27FC236}">
                <a16:creationId xmlns:a16="http://schemas.microsoft.com/office/drawing/2014/main" id="{86EC8F29-A4D6-7FC6-3E8B-ABD8954513DE}"/>
              </a:ext>
            </a:extLst>
          </p:cNvPr>
          <p:cNvSpPr>
            <a:spLocks noGrp="1"/>
          </p:cNvSpPr>
          <p:nvPr>
            <p:ph type="body" sz="quarter" idx="17" hasCustomPrompt="1"/>
          </p:nvPr>
        </p:nvSpPr>
        <p:spPr>
          <a:xfrm>
            <a:off x="776948" y="2951153"/>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16" name="Text Placeholder 7">
            <a:extLst>
              <a:ext uri="{FF2B5EF4-FFF2-40B4-BE49-F238E27FC236}">
                <a16:creationId xmlns:a16="http://schemas.microsoft.com/office/drawing/2014/main" id="{E10A287D-49F2-E107-412E-5AC771379D77}"/>
              </a:ext>
            </a:extLst>
          </p:cNvPr>
          <p:cNvSpPr>
            <a:spLocks noGrp="1"/>
          </p:cNvSpPr>
          <p:nvPr>
            <p:ph type="body" sz="quarter" idx="18" hasCustomPrompt="1"/>
          </p:nvPr>
        </p:nvSpPr>
        <p:spPr>
          <a:xfrm>
            <a:off x="776948" y="3332153"/>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18" name="Picture Placeholder 7">
            <a:extLst>
              <a:ext uri="{FF2B5EF4-FFF2-40B4-BE49-F238E27FC236}">
                <a16:creationId xmlns:a16="http://schemas.microsoft.com/office/drawing/2014/main" id="{9E13BDFE-3113-061A-3661-52467C4062C8}"/>
              </a:ext>
            </a:extLst>
          </p:cNvPr>
          <p:cNvSpPr>
            <a:spLocks noGrp="1"/>
          </p:cNvSpPr>
          <p:nvPr>
            <p:ph type="pic" sz="quarter" idx="19"/>
          </p:nvPr>
        </p:nvSpPr>
        <p:spPr>
          <a:xfrm>
            <a:off x="2578279" y="1676400"/>
            <a:ext cx="1645706" cy="1143000"/>
          </a:xfrm>
        </p:spPr>
        <p:txBody>
          <a:bodyPr/>
          <a:lstStyle>
            <a:lvl1pPr marL="0" indent="0">
              <a:buNone/>
              <a:defRPr sz="700"/>
            </a:lvl1pPr>
          </a:lstStyle>
          <a:p>
            <a:r>
              <a:rPr lang="en-US"/>
              <a:t>Click icon to add picture</a:t>
            </a:r>
          </a:p>
        </p:txBody>
      </p:sp>
      <p:sp>
        <p:nvSpPr>
          <p:cNvPr id="29" name="Picture Placeholder 7">
            <a:extLst>
              <a:ext uri="{FF2B5EF4-FFF2-40B4-BE49-F238E27FC236}">
                <a16:creationId xmlns:a16="http://schemas.microsoft.com/office/drawing/2014/main" id="{8613E512-F49D-F825-25DB-B891E1AF1A2F}"/>
              </a:ext>
            </a:extLst>
          </p:cNvPr>
          <p:cNvSpPr>
            <a:spLocks noGrp="1"/>
          </p:cNvSpPr>
          <p:nvPr>
            <p:ph type="pic" sz="quarter" idx="22"/>
          </p:nvPr>
        </p:nvSpPr>
        <p:spPr>
          <a:xfrm>
            <a:off x="4379609" y="1676400"/>
            <a:ext cx="1645706" cy="1143000"/>
          </a:xfrm>
        </p:spPr>
        <p:txBody>
          <a:bodyPr/>
          <a:lstStyle>
            <a:lvl1pPr marL="0" indent="0">
              <a:buNone/>
              <a:defRPr sz="700"/>
            </a:lvl1pPr>
          </a:lstStyle>
          <a:p>
            <a:r>
              <a:rPr lang="en-US"/>
              <a:t>Click icon to add picture</a:t>
            </a:r>
          </a:p>
        </p:txBody>
      </p:sp>
      <p:sp>
        <p:nvSpPr>
          <p:cNvPr id="32" name="Picture Placeholder 7">
            <a:extLst>
              <a:ext uri="{FF2B5EF4-FFF2-40B4-BE49-F238E27FC236}">
                <a16:creationId xmlns:a16="http://schemas.microsoft.com/office/drawing/2014/main" id="{F9529F83-8A94-EA15-69DD-1136EB97960E}"/>
              </a:ext>
            </a:extLst>
          </p:cNvPr>
          <p:cNvSpPr>
            <a:spLocks noGrp="1"/>
          </p:cNvSpPr>
          <p:nvPr>
            <p:ph type="pic" sz="quarter" idx="25"/>
          </p:nvPr>
        </p:nvSpPr>
        <p:spPr>
          <a:xfrm>
            <a:off x="6180940" y="1676400"/>
            <a:ext cx="1645706" cy="1143000"/>
          </a:xfrm>
        </p:spPr>
        <p:txBody>
          <a:bodyPr/>
          <a:lstStyle>
            <a:lvl1pPr marL="0" indent="0">
              <a:buNone/>
              <a:defRPr sz="700"/>
            </a:lvl1pPr>
          </a:lstStyle>
          <a:p>
            <a:r>
              <a:rPr lang="en-US"/>
              <a:t>Click icon to add picture</a:t>
            </a:r>
          </a:p>
        </p:txBody>
      </p:sp>
      <p:sp>
        <p:nvSpPr>
          <p:cNvPr id="35" name="Picture Placeholder 7">
            <a:extLst>
              <a:ext uri="{FF2B5EF4-FFF2-40B4-BE49-F238E27FC236}">
                <a16:creationId xmlns:a16="http://schemas.microsoft.com/office/drawing/2014/main" id="{FCD858EB-287B-7356-2430-AA57D74AC6EF}"/>
              </a:ext>
            </a:extLst>
          </p:cNvPr>
          <p:cNvSpPr>
            <a:spLocks noGrp="1"/>
          </p:cNvSpPr>
          <p:nvPr>
            <p:ph type="pic" sz="quarter" idx="28"/>
          </p:nvPr>
        </p:nvSpPr>
        <p:spPr>
          <a:xfrm>
            <a:off x="7982270" y="1676400"/>
            <a:ext cx="1645706" cy="1143000"/>
          </a:xfrm>
        </p:spPr>
        <p:txBody>
          <a:bodyPr/>
          <a:lstStyle>
            <a:lvl1pPr marL="0" indent="0">
              <a:buNone/>
              <a:defRPr sz="700"/>
            </a:lvl1pPr>
          </a:lstStyle>
          <a:p>
            <a:r>
              <a:rPr lang="en-US"/>
              <a:t>Click icon to add picture</a:t>
            </a:r>
          </a:p>
        </p:txBody>
      </p:sp>
      <p:sp>
        <p:nvSpPr>
          <p:cNvPr id="5" name="Picture Placeholder 7">
            <a:extLst>
              <a:ext uri="{FF2B5EF4-FFF2-40B4-BE49-F238E27FC236}">
                <a16:creationId xmlns:a16="http://schemas.microsoft.com/office/drawing/2014/main" id="{15F909EA-947D-BC5C-5129-3CCE97320B85}"/>
              </a:ext>
            </a:extLst>
          </p:cNvPr>
          <p:cNvSpPr>
            <a:spLocks noGrp="1"/>
          </p:cNvSpPr>
          <p:nvPr>
            <p:ph type="pic" sz="quarter" idx="37"/>
          </p:nvPr>
        </p:nvSpPr>
        <p:spPr>
          <a:xfrm>
            <a:off x="9783600" y="1676400"/>
            <a:ext cx="1645706" cy="1143000"/>
          </a:xfrm>
        </p:spPr>
        <p:txBody>
          <a:bodyPr/>
          <a:lstStyle>
            <a:lvl1pPr marL="0" indent="0">
              <a:buNone/>
              <a:defRPr sz="700"/>
            </a:lvl1pPr>
          </a:lstStyle>
          <a:p>
            <a:r>
              <a:rPr lang="en-US"/>
              <a:t>Click icon to add picture</a:t>
            </a:r>
          </a:p>
        </p:txBody>
      </p:sp>
      <p:sp>
        <p:nvSpPr>
          <p:cNvPr id="6" name="Text Placeholder 7">
            <a:extLst>
              <a:ext uri="{FF2B5EF4-FFF2-40B4-BE49-F238E27FC236}">
                <a16:creationId xmlns:a16="http://schemas.microsoft.com/office/drawing/2014/main" id="{E1EC87B8-CE99-1C76-769B-DFC12E365FC7}"/>
              </a:ext>
            </a:extLst>
          </p:cNvPr>
          <p:cNvSpPr>
            <a:spLocks noGrp="1"/>
          </p:cNvSpPr>
          <p:nvPr>
            <p:ph type="body" sz="quarter" idx="38" hasCustomPrompt="1"/>
          </p:nvPr>
        </p:nvSpPr>
        <p:spPr>
          <a:xfrm>
            <a:off x="2578279" y="2951153"/>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7" name="Text Placeholder 7">
            <a:extLst>
              <a:ext uri="{FF2B5EF4-FFF2-40B4-BE49-F238E27FC236}">
                <a16:creationId xmlns:a16="http://schemas.microsoft.com/office/drawing/2014/main" id="{8773BC77-68D7-EBCD-090D-C1A12CEDF296}"/>
              </a:ext>
            </a:extLst>
          </p:cNvPr>
          <p:cNvSpPr>
            <a:spLocks noGrp="1"/>
          </p:cNvSpPr>
          <p:nvPr>
            <p:ph type="body" sz="quarter" idx="39" hasCustomPrompt="1"/>
          </p:nvPr>
        </p:nvSpPr>
        <p:spPr>
          <a:xfrm>
            <a:off x="2578279" y="3332153"/>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9" name="Text Placeholder 7">
            <a:extLst>
              <a:ext uri="{FF2B5EF4-FFF2-40B4-BE49-F238E27FC236}">
                <a16:creationId xmlns:a16="http://schemas.microsoft.com/office/drawing/2014/main" id="{7C1EB122-65FC-BF6B-1AA2-70AABFE9416E}"/>
              </a:ext>
            </a:extLst>
          </p:cNvPr>
          <p:cNvSpPr>
            <a:spLocks noGrp="1"/>
          </p:cNvSpPr>
          <p:nvPr>
            <p:ph type="body" sz="quarter" idx="40" hasCustomPrompt="1"/>
          </p:nvPr>
        </p:nvSpPr>
        <p:spPr>
          <a:xfrm>
            <a:off x="4379609" y="2951153"/>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10" name="Text Placeholder 7">
            <a:extLst>
              <a:ext uri="{FF2B5EF4-FFF2-40B4-BE49-F238E27FC236}">
                <a16:creationId xmlns:a16="http://schemas.microsoft.com/office/drawing/2014/main" id="{94C57B2C-FA03-2371-A6DA-45B218BE7095}"/>
              </a:ext>
            </a:extLst>
          </p:cNvPr>
          <p:cNvSpPr>
            <a:spLocks noGrp="1"/>
          </p:cNvSpPr>
          <p:nvPr>
            <p:ph type="body" sz="quarter" idx="41" hasCustomPrompt="1"/>
          </p:nvPr>
        </p:nvSpPr>
        <p:spPr>
          <a:xfrm>
            <a:off x="4379609" y="3332153"/>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17" name="Text Placeholder 7">
            <a:extLst>
              <a:ext uri="{FF2B5EF4-FFF2-40B4-BE49-F238E27FC236}">
                <a16:creationId xmlns:a16="http://schemas.microsoft.com/office/drawing/2014/main" id="{D6DA51AE-9D0A-776F-85A6-85884E20E541}"/>
              </a:ext>
            </a:extLst>
          </p:cNvPr>
          <p:cNvSpPr>
            <a:spLocks noGrp="1"/>
          </p:cNvSpPr>
          <p:nvPr>
            <p:ph type="body" sz="quarter" idx="42" hasCustomPrompt="1"/>
          </p:nvPr>
        </p:nvSpPr>
        <p:spPr>
          <a:xfrm>
            <a:off x="6180940" y="2951153"/>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19" name="Text Placeholder 7">
            <a:extLst>
              <a:ext uri="{FF2B5EF4-FFF2-40B4-BE49-F238E27FC236}">
                <a16:creationId xmlns:a16="http://schemas.microsoft.com/office/drawing/2014/main" id="{306137B6-1858-32DF-A3A4-20BAEED35C73}"/>
              </a:ext>
            </a:extLst>
          </p:cNvPr>
          <p:cNvSpPr>
            <a:spLocks noGrp="1"/>
          </p:cNvSpPr>
          <p:nvPr>
            <p:ph type="body" sz="quarter" idx="43" hasCustomPrompt="1"/>
          </p:nvPr>
        </p:nvSpPr>
        <p:spPr>
          <a:xfrm>
            <a:off x="6180940" y="3332153"/>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20" name="Text Placeholder 7">
            <a:extLst>
              <a:ext uri="{FF2B5EF4-FFF2-40B4-BE49-F238E27FC236}">
                <a16:creationId xmlns:a16="http://schemas.microsoft.com/office/drawing/2014/main" id="{BC75B575-F346-A51C-DDBC-BE65AA5FE550}"/>
              </a:ext>
            </a:extLst>
          </p:cNvPr>
          <p:cNvSpPr>
            <a:spLocks noGrp="1"/>
          </p:cNvSpPr>
          <p:nvPr>
            <p:ph type="body" sz="quarter" idx="44" hasCustomPrompt="1"/>
          </p:nvPr>
        </p:nvSpPr>
        <p:spPr>
          <a:xfrm>
            <a:off x="7968015" y="2951153"/>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21" name="Text Placeholder 7">
            <a:extLst>
              <a:ext uri="{FF2B5EF4-FFF2-40B4-BE49-F238E27FC236}">
                <a16:creationId xmlns:a16="http://schemas.microsoft.com/office/drawing/2014/main" id="{872FACA6-00AA-655D-F9CF-5F09284DA77D}"/>
              </a:ext>
            </a:extLst>
          </p:cNvPr>
          <p:cNvSpPr>
            <a:spLocks noGrp="1"/>
          </p:cNvSpPr>
          <p:nvPr>
            <p:ph type="body" sz="quarter" idx="45" hasCustomPrompt="1"/>
          </p:nvPr>
        </p:nvSpPr>
        <p:spPr>
          <a:xfrm>
            <a:off x="7968015" y="3332153"/>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22" name="Text Placeholder 7">
            <a:extLst>
              <a:ext uri="{FF2B5EF4-FFF2-40B4-BE49-F238E27FC236}">
                <a16:creationId xmlns:a16="http://schemas.microsoft.com/office/drawing/2014/main" id="{22018657-56C2-8889-8B27-FE3DC3D7219F}"/>
              </a:ext>
            </a:extLst>
          </p:cNvPr>
          <p:cNvSpPr>
            <a:spLocks noGrp="1"/>
          </p:cNvSpPr>
          <p:nvPr>
            <p:ph type="body" sz="quarter" idx="46" hasCustomPrompt="1"/>
          </p:nvPr>
        </p:nvSpPr>
        <p:spPr>
          <a:xfrm>
            <a:off x="9771613" y="2951153"/>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23" name="Text Placeholder 7">
            <a:extLst>
              <a:ext uri="{FF2B5EF4-FFF2-40B4-BE49-F238E27FC236}">
                <a16:creationId xmlns:a16="http://schemas.microsoft.com/office/drawing/2014/main" id="{6713479D-0C50-6E0A-16CF-67A3A689F38A}"/>
              </a:ext>
            </a:extLst>
          </p:cNvPr>
          <p:cNvSpPr>
            <a:spLocks noGrp="1"/>
          </p:cNvSpPr>
          <p:nvPr>
            <p:ph type="body" sz="quarter" idx="47" hasCustomPrompt="1"/>
          </p:nvPr>
        </p:nvSpPr>
        <p:spPr>
          <a:xfrm>
            <a:off x="9771613" y="3332153"/>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43" name="Picture Placeholder 7">
            <a:extLst>
              <a:ext uri="{FF2B5EF4-FFF2-40B4-BE49-F238E27FC236}">
                <a16:creationId xmlns:a16="http://schemas.microsoft.com/office/drawing/2014/main" id="{D1C6B388-B694-B04F-FCFA-EA90190EE5D3}"/>
              </a:ext>
            </a:extLst>
          </p:cNvPr>
          <p:cNvSpPr>
            <a:spLocks noGrp="1"/>
          </p:cNvSpPr>
          <p:nvPr>
            <p:ph type="pic" sz="quarter" idx="48"/>
          </p:nvPr>
        </p:nvSpPr>
        <p:spPr>
          <a:xfrm>
            <a:off x="776948" y="3859161"/>
            <a:ext cx="1645706" cy="1143000"/>
          </a:xfrm>
        </p:spPr>
        <p:txBody>
          <a:bodyPr/>
          <a:lstStyle>
            <a:lvl1pPr marL="0" indent="0">
              <a:buNone/>
              <a:defRPr sz="700"/>
            </a:lvl1pPr>
          </a:lstStyle>
          <a:p>
            <a:r>
              <a:rPr lang="en-US"/>
              <a:t>Click icon to add picture</a:t>
            </a:r>
          </a:p>
        </p:txBody>
      </p:sp>
      <p:sp>
        <p:nvSpPr>
          <p:cNvPr id="44" name="Text Placeholder 7">
            <a:extLst>
              <a:ext uri="{FF2B5EF4-FFF2-40B4-BE49-F238E27FC236}">
                <a16:creationId xmlns:a16="http://schemas.microsoft.com/office/drawing/2014/main" id="{B7CB4038-9345-B02C-AD78-0DA8295348CA}"/>
              </a:ext>
            </a:extLst>
          </p:cNvPr>
          <p:cNvSpPr>
            <a:spLocks noGrp="1"/>
          </p:cNvSpPr>
          <p:nvPr>
            <p:ph type="body" sz="quarter" idx="49" hasCustomPrompt="1"/>
          </p:nvPr>
        </p:nvSpPr>
        <p:spPr>
          <a:xfrm>
            <a:off x="776948" y="5133914"/>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45" name="Text Placeholder 7">
            <a:extLst>
              <a:ext uri="{FF2B5EF4-FFF2-40B4-BE49-F238E27FC236}">
                <a16:creationId xmlns:a16="http://schemas.microsoft.com/office/drawing/2014/main" id="{6A5F438B-A72C-1B32-EF6B-53E24CB53705}"/>
              </a:ext>
            </a:extLst>
          </p:cNvPr>
          <p:cNvSpPr>
            <a:spLocks noGrp="1"/>
          </p:cNvSpPr>
          <p:nvPr>
            <p:ph type="body" sz="quarter" idx="50" hasCustomPrompt="1"/>
          </p:nvPr>
        </p:nvSpPr>
        <p:spPr>
          <a:xfrm>
            <a:off x="776948" y="5514914"/>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46" name="Picture Placeholder 7">
            <a:extLst>
              <a:ext uri="{FF2B5EF4-FFF2-40B4-BE49-F238E27FC236}">
                <a16:creationId xmlns:a16="http://schemas.microsoft.com/office/drawing/2014/main" id="{4132249A-FD6B-2C46-6250-0B714FC20A02}"/>
              </a:ext>
            </a:extLst>
          </p:cNvPr>
          <p:cNvSpPr>
            <a:spLocks noGrp="1"/>
          </p:cNvSpPr>
          <p:nvPr>
            <p:ph type="pic" sz="quarter" idx="51"/>
          </p:nvPr>
        </p:nvSpPr>
        <p:spPr>
          <a:xfrm>
            <a:off x="2578279" y="3859161"/>
            <a:ext cx="1645706" cy="1143000"/>
          </a:xfrm>
        </p:spPr>
        <p:txBody>
          <a:bodyPr/>
          <a:lstStyle>
            <a:lvl1pPr marL="0" indent="0">
              <a:buNone/>
              <a:defRPr sz="700"/>
            </a:lvl1pPr>
          </a:lstStyle>
          <a:p>
            <a:r>
              <a:rPr lang="en-US"/>
              <a:t>Click icon to add picture</a:t>
            </a:r>
          </a:p>
        </p:txBody>
      </p:sp>
      <p:sp>
        <p:nvSpPr>
          <p:cNvPr id="47" name="Picture Placeholder 7">
            <a:extLst>
              <a:ext uri="{FF2B5EF4-FFF2-40B4-BE49-F238E27FC236}">
                <a16:creationId xmlns:a16="http://schemas.microsoft.com/office/drawing/2014/main" id="{F1DA7F7E-9DDB-20FF-1628-D3CE66929A00}"/>
              </a:ext>
            </a:extLst>
          </p:cNvPr>
          <p:cNvSpPr>
            <a:spLocks noGrp="1"/>
          </p:cNvSpPr>
          <p:nvPr>
            <p:ph type="pic" sz="quarter" idx="52"/>
          </p:nvPr>
        </p:nvSpPr>
        <p:spPr>
          <a:xfrm>
            <a:off x="4379609" y="3859161"/>
            <a:ext cx="1645706" cy="1143000"/>
          </a:xfrm>
        </p:spPr>
        <p:txBody>
          <a:bodyPr/>
          <a:lstStyle>
            <a:lvl1pPr marL="0" indent="0">
              <a:buNone/>
              <a:defRPr sz="700"/>
            </a:lvl1pPr>
          </a:lstStyle>
          <a:p>
            <a:r>
              <a:rPr lang="en-US"/>
              <a:t>Click icon to add picture</a:t>
            </a:r>
          </a:p>
        </p:txBody>
      </p:sp>
      <p:sp>
        <p:nvSpPr>
          <p:cNvPr id="48" name="Picture Placeholder 7">
            <a:extLst>
              <a:ext uri="{FF2B5EF4-FFF2-40B4-BE49-F238E27FC236}">
                <a16:creationId xmlns:a16="http://schemas.microsoft.com/office/drawing/2014/main" id="{2D9F5E7D-249F-84B3-AE94-EF438DB4763F}"/>
              </a:ext>
            </a:extLst>
          </p:cNvPr>
          <p:cNvSpPr>
            <a:spLocks noGrp="1"/>
          </p:cNvSpPr>
          <p:nvPr>
            <p:ph type="pic" sz="quarter" idx="53"/>
          </p:nvPr>
        </p:nvSpPr>
        <p:spPr>
          <a:xfrm>
            <a:off x="6180940" y="3859161"/>
            <a:ext cx="1645706" cy="1143000"/>
          </a:xfrm>
        </p:spPr>
        <p:txBody>
          <a:bodyPr/>
          <a:lstStyle>
            <a:lvl1pPr marL="0" indent="0">
              <a:buNone/>
              <a:defRPr sz="700"/>
            </a:lvl1pPr>
          </a:lstStyle>
          <a:p>
            <a:r>
              <a:rPr lang="en-US"/>
              <a:t>Click icon to add picture</a:t>
            </a:r>
          </a:p>
        </p:txBody>
      </p:sp>
      <p:sp>
        <p:nvSpPr>
          <p:cNvPr id="49" name="Picture Placeholder 7">
            <a:extLst>
              <a:ext uri="{FF2B5EF4-FFF2-40B4-BE49-F238E27FC236}">
                <a16:creationId xmlns:a16="http://schemas.microsoft.com/office/drawing/2014/main" id="{3E60D4EE-3249-A98A-10A6-2833C77BE0A8}"/>
              </a:ext>
            </a:extLst>
          </p:cNvPr>
          <p:cNvSpPr>
            <a:spLocks noGrp="1"/>
          </p:cNvSpPr>
          <p:nvPr>
            <p:ph type="pic" sz="quarter" idx="54"/>
          </p:nvPr>
        </p:nvSpPr>
        <p:spPr>
          <a:xfrm>
            <a:off x="7982270" y="3859161"/>
            <a:ext cx="1645706" cy="1143000"/>
          </a:xfrm>
        </p:spPr>
        <p:txBody>
          <a:bodyPr/>
          <a:lstStyle>
            <a:lvl1pPr marL="0" indent="0">
              <a:buNone/>
              <a:defRPr sz="700"/>
            </a:lvl1pPr>
          </a:lstStyle>
          <a:p>
            <a:r>
              <a:rPr lang="en-US"/>
              <a:t>Click icon to add picture</a:t>
            </a:r>
          </a:p>
        </p:txBody>
      </p:sp>
      <p:sp>
        <p:nvSpPr>
          <p:cNvPr id="50" name="Picture Placeholder 7">
            <a:extLst>
              <a:ext uri="{FF2B5EF4-FFF2-40B4-BE49-F238E27FC236}">
                <a16:creationId xmlns:a16="http://schemas.microsoft.com/office/drawing/2014/main" id="{9C600EE7-2004-3AF7-3E3D-0A28B1C30B13}"/>
              </a:ext>
            </a:extLst>
          </p:cNvPr>
          <p:cNvSpPr>
            <a:spLocks noGrp="1"/>
          </p:cNvSpPr>
          <p:nvPr>
            <p:ph type="pic" sz="quarter" idx="55"/>
          </p:nvPr>
        </p:nvSpPr>
        <p:spPr>
          <a:xfrm>
            <a:off x="9783600" y="3859161"/>
            <a:ext cx="1645706" cy="1143000"/>
          </a:xfrm>
        </p:spPr>
        <p:txBody>
          <a:bodyPr/>
          <a:lstStyle>
            <a:lvl1pPr marL="0" indent="0">
              <a:buNone/>
              <a:defRPr sz="700"/>
            </a:lvl1pPr>
          </a:lstStyle>
          <a:p>
            <a:r>
              <a:rPr lang="en-US"/>
              <a:t>Click icon to add picture</a:t>
            </a:r>
          </a:p>
        </p:txBody>
      </p:sp>
      <p:sp>
        <p:nvSpPr>
          <p:cNvPr id="51" name="Text Placeholder 7">
            <a:extLst>
              <a:ext uri="{FF2B5EF4-FFF2-40B4-BE49-F238E27FC236}">
                <a16:creationId xmlns:a16="http://schemas.microsoft.com/office/drawing/2014/main" id="{ED27765E-642E-2AB4-BB46-3C03E0B5C884}"/>
              </a:ext>
            </a:extLst>
          </p:cNvPr>
          <p:cNvSpPr>
            <a:spLocks noGrp="1"/>
          </p:cNvSpPr>
          <p:nvPr>
            <p:ph type="body" sz="quarter" idx="56" hasCustomPrompt="1"/>
          </p:nvPr>
        </p:nvSpPr>
        <p:spPr>
          <a:xfrm>
            <a:off x="2578279" y="5133914"/>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52" name="Text Placeholder 7">
            <a:extLst>
              <a:ext uri="{FF2B5EF4-FFF2-40B4-BE49-F238E27FC236}">
                <a16:creationId xmlns:a16="http://schemas.microsoft.com/office/drawing/2014/main" id="{B0F790EA-20A7-0126-84B7-3F41D6D633D2}"/>
              </a:ext>
            </a:extLst>
          </p:cNvPr>
          <p:cNvSpPr>
            <a:spLocks noGrp="1"/>
          </p:cNvSpPr>
          <p:nvPr>
            <p:ph type="body" sz="quarter" idx="57" hasCustomPrompt="1"/>
          </p:nvPr>
        </p:nvSpPr>
        <p:spPr>
          <a:xfrm>
            <a:off x="2578279" y="5514914"/>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53" name="Text Placeholder 7">
            <a:extLst>
              <a:ext uri="{FF2B5EF4-FFF2-40B4-BE49-F238E27FC236}">
                <a16:creationId xmlns:a16="http://schemas.microsoft.com/office/drawing/2014/main" id="{94281975-91FD-85C5-3E90-D9C7B58F4DAB}"/>
              </a:ext>
            </a:extLst>
          </p:cNvPr>
          <p:cNvSpPr>
            <a:spLocks noGrp="1"/>
          </p:cNvSpPr>
          <p:nvPr>
            <p:ph type="body" sz="quarter" idx="58" hasCustomPrompt="1"/>
          </p:nvPr>
        </p:nvSpPr>
        <p:spPr>
          <a:xfrm>
            <a:off x="4379609" y="5133914"/>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54" name="Text Placeholder 7">
            <a:extLst>
              <a:ext uri="{FF2B5EF4-FFF2-40B4-BE49-F238E27FC236}">
                <a16:creationId xmlns:a16="http://schemas.microsoft.com/office/drawing/2014/main" id="{910B963B-6942-A482-CFB0-6118A7C33A1C}"/>
              </a:ext>
            </a:extLst>
          </p:cNvPr>
          <p:cNvSpPr>
            <a:spLocks noGrp="1"/>
          </p:cNvSpPr>
          <p:nvPr>
            <p:ph type="body" sz="quarter" idx="59" hasCustomPrompt="1"/>
          </p:nvPr>
        </p:nvSpPr>
        <p:spPr>
          <a:xfrm>
            <a:off x="4379609" y="5514914"/>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55" name="Text Placeholder 7">
            <a:extLst>
              <a:ext uri="{FF2B5EF4-FFF2-40B4-BE49-F238E27FC236}">
                <a16:creationId xmlns:a16="http://schemas.microsoft.com/office/drawing/2014/main" id="{C619B866-78A4-9A35-1878-DB3FD4E827ED}"/>
              </a:ext>
            </a:extLst>
          </p:cNvPr>
          <p:cNvSpPr>
            <a:spLocks noGrp="1"/>
          </p:cNvSpPr>
          <p:nvPr>
            <p:ph type="body" sz="quarter" idx="60" hasCustomPrompt="1"/>
          </p:nvPr>
        </p:nvSpPr>
        <p:spPr>
          <a:xfrm>
            <a:off x="6180940" y="5133914"/>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56" name="Text Placeholder 7">
            <a:extLst>
              <a:ext uri="{FF2B5EF4-FFF2-40B4-BE49-F238E27FC236}">
                <a16:creationId xmlns:a16="http://schemas.microsoft.com/office/drawing/2014/main" id="{30EF3047-9923-1F3F-2C3D-884302517A82}"/>
              </a:ext>
            </a:extLst>
          </p:cNvPr>
          <p:cNvSpPr>
            <a:spLocks noGrp="1"/>
          </p:cNvSpPr>
          <p:nvPr>
            <p:ph type="body" sz="quarter" idx="61" hasCustomPrompt="1"/>
          </p:nvPr>
        </p:nvSpPr>
        <p:spPr>
          <a:xfrm>
            <a:off x="6180940" y="5514914"/>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57" name="Text Placeholder 7">
            <a:extLst>
              <a:ext uri="{FF2B5EF4-FFF2-40B4-BE49-F238E27FC236}">
                <a16:creationId xmlns:a16="http://schemas.microsoft.com/office/drawing/2014/main" id="{76E4F10D-0C70-EC72-6830-074ACE62FEBC}"/>
              </a:ext>
            </a:extLst>
          </p:cNvPr>
          <p:cNvSpPr>
            <a:spLocks noGrp="1"/>
          </p:cNvSpPr>
          <p:nvPr>
            <p:ph type="body" sz="quarter" idx="62" hasCustomPrompt="1"/>
          </p:nvPr>
        </p:nvSpPr>
        <p:spPr>
          <a:xfrm>
            <a:off x="7968015" y="5133914"/>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58" name="Text Placeholder 7">
            <a:extLst>
              <a:ext uri="{FF2B5EF4-FFF2-40B4-BE49-F238E27FC236}">
                <a16:creationId xmlns:a16="http://schemas.microsoft.com/office/drawing/2014/main" id="{36CD2110-311A-C51E-6B4F-27BDAC6A6201}"/>
              </a:ext>
            </a:extLst>
          </p:cNvPr>
          <p:cNvSpPr>
            <a:spLocks noGrp="1"/>
          </p:cNvSpPr>
          <p:nvPr>
            <p:ph type="body" sz="quarter" idx="63" hasCustomPrompt="1"/>
          </p:nvPr>
        </p:nvSpPr>
        <p:spPr>
          <a:xfrm>
            <a:off x="7968015" y="5514914"/>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59" name="Text Placeholder 7">
            <a:extLst>
              <a:ext uri="{FF2B5EF4-FFF2-40B4-BE49-F238E27FC236}">
                <a16:creationId xmlns:a16="http://schemas.microsoft.com/office/drawing/2014/main" id="{6418D65F-1F24-B4B5-3842-A84BC36E3DF1}"/>
              </a:ext>
            </a:extLst>
          </p:cNvPr>
          <p:cNvSpPr>
            <a:spLocks noGrp="1"/>
          </p:cNvSpPr>
          <p:nvPr>
            <p:ph type="body" sz="quarter" idx="64" hasCustomPrompt="1"/>
          </p:nvPr>
        </p:nvSpPr>
        <p:spPr>
          <a:xfrm>
            <a:off x="9771613" y="5133914"/>
            <a:ext cx="1645706" cy="381000"/>
          </a:xfrm>
        </p:spPr>
        <p:txBody>
          <a:bodyPr>
            <a:normAutofit/>
          </a:bodyPr>
          <a:lstStyle>
            <a:lvl1pPr marL="0" indent="0">
              <a:buNone/>
              <a:defRPr sz="1000" b="1">
                <a:solidFill>
                  <a:schemeClr val="tx1"/>
                </a:solidFill>
                <a:latin typeface="+mj-lt"/>
              </a:defRPr>
            </a:lvl1pPr>
          </a:lstStyle>
          <a:p>
            <a:pPr lvl="0"/>
            <a:r>
              <a:rPr lang="en-US"/>
              <a:t>Team Member Name</a:t>
            </a:r>
          </a:p>
        </p:txBody>
      </p:sp>
      <p:sp>
        <p:nvSpPr>
          <p:cNvPr id="60" name="Text Placeholder 7">
            <a:extLst>
              <a:ext uri="{FF2B5EF4-FFF2-40B4-BE49-F238E27FC236}">
                <a16:creationId xmlns:a16="http://schemas.microsoft.com/office/drawing/2014/main" id="{28C83FFA-FE02-4497-BE85-AF5A7DA353D8}"/>
              </a:ext>
            </a:extLst>
          </p:cNvPr>
          <p:cNvSpPr>
            <a:spLocks noGrp="1"/>
          </p:cNvSpPr>
          <p:nvPr>
            <p:ph type="body" sz="quarter" idx="65" hasCustomPrompt="1"/>
          </p:nvPr>
        </p:nvSpPr>
        <p:spPr>
          <a:xfrm>
            <a:off x="9771613" y="5514914"/>
            <a:ext cx="1645706" cy="381000"/>
          </a:xfrm>
        </p:spPr>
        <p:txBody>
          <a:bodyPr>
            <a:normAutofit/>
          </a:bodyPr>
          <a:lstStyle>
            <a:lvl1pPr marL="0" indent="0">
              <a:buNone/>
              <a:defRPr sz="800" b="0">
                <a:solidFill>
                  <a:schemeClr val="accent2"/>
                </a:solidFill>
                <a:latin typeface="+mn-lt"/>
              </a:defRPr>
            </a:lvl1pPr>
          </a:lstStyle>
          <a:p>
            <a:pPr lvl="0"/>
            <a:r>
              <a:rPr lang="en-US"/>
              <a:t>Team Member Title</a:t>
            </a:r>
          </a:p>
        </p:txBody>
      </p:sp>
      <p:sp>
        <p:nvSpPr>
          <p:cNvPr id="11" name="Text Placeholder 7">
            <a:extLst>
              <a:ext uri="{FF2B5EF4-FFF2-40B4-BE49-F238E27FC236}">
                <a16:creationId xmlns:a16="http://schemas.microsoft.com/office/drawing/2014/main" id="{622D44D7-BCCF-0B68-79A2-AB4556DCBC8E}"/>
              </a:ext>
            </a:extLst>
          </p:cNvPr>
          <p:cNvSpPr>
            <a:spLocks noGrp="1"/>
          </p:cNvSpPr>
          <p:nvPr>
            <p:ph type="body" sz="quarter" idx="66"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
        <p:nvSpPr>
          <p:cNvPr id="24" name="Text Placeholder 7">
            <a:extLst>
              <a:ext uri="{FF2B5EF4-FFF2-40B4-BE49-F238E27FC236}">
                <a16:creationId xmlns:a16="http://schemas.microsoft.com/office/drawing/2014/main" id="{D58B9964-6E65-3198-9E0D-2AD5F543290F}"/>
              </a:ext>
            </a:extLst>
          </p:cNvPr>
          <p:cNvSpPr>
            <a:spLocks noGrp="1"/>
          </p:cNvSpPr>
          <p:nvPr>
            <p:ph type="body" sz="quarter" idx="13" hasCustomPrompt="1"/>
          </p:nvPr>
        </p:nvSpPr>
        <p:spPr>
          <a:xfrm>
            <a:off x="762695" y="1138031"/>
            <a:ext cx="10666611" cy="397343"/>
          </a:xfrm>
        </p:spPr>
        <p:txBody>
          <a:bodyPr tIns="91440">
            <a:normAutofit/>
          </a:bodyPr>
          <a:lstStyle>
            <a:lvl1pPr marL="0" indent="0">
              <a:buNone/>
              <a:defRPr sz="1400" b="0">
                <a:solidFill>
                  <a:schemeClr val="accent2"/>
                </a:solidFill>
                <a:latin typeface="+mj-lt"/>
              </a:defRPr>
            </a:lvl1pPr>
          </a:lstStyle>
          <a:p>
            <a:pPr lvl="0"/>
            <a:r>
              <a:rPr lang="en-US"/>
              <a:t>Optional Subhead</a:t>
            </a:r>
          </a:p>
        </p:txBody>
      </p:sp>
    </p:spTree>
    <p:extLst>
      <p:ext uri="{BB962C8B-B14F-4D97-AF65-F5344CB8AC3E}">
        <p14:creationId xmlns:p14="http://schemas.microsoft.com/office/powerpoint/2010/main" val="40710188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ype Style Shee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60053-8C1C-335C-27AC-7BC45FF63266}"/>
              </a:ext>
            </a:extLst>
          </p:cNvPr>
          <p:cNvSpPr>
            <a:spLocks noGrp="1"/>
          </p:cNvSpPr>
          <p:nvPr>
            <p:ph type="title" hasCustomPrompt="1"/>
          </p:nvPr>
        </p:nvSpPr>
        <p:spPr>
          <a:xfrm>
            <a:off x="763821" y="1909823"/>
            <a:ext cx="10665833" cy="553212"/>
          </a:xfrm>
        </p:spPr>
        <p:txBody>
          <a:bodyPr>
            <a:normAutofit/>
          </a:bodyPr>
          <a:lstStyle>
            <a:lvl1pPr>
              <a:defRPr sz="3299" b="0">
                <a:solidFill>
                  <a:schemeClr val="tx1"/>
                </a:solidFill>
              </a:defRPr>
            </a:lvl1pPr>
          </a:lstStyle>
          <a:p>
            <a:r>
              <a:rPr lang="en-US"/>
              <a:t>This is Big Statement Text Style</a:t>
            </a:r>
          </a:p>
        </p:txBody>
      </p:sp>
      <p:sp>
        <p:nvSpPr>
          <p:cNvPr id="3" name="Date Placeholder 2">
            <a:extLst>
              <a:ext uri="{FF2B5EF4-FFF2-40B4-BE49-F238E27FC236}">
                <a16:creationId xmlns:a16="http://schemas.microsoft.com/office/drawing/2014/main" id="{9E4E4404-A89C-4812-F2DC-98F0BCD79D6A}"/>
              </a:ext>
            </a:extLst>
          </p:cNvPr>
          <p:cNvSpPr>
            <a:spLocks noGrp="1"/>
          </p:cNvSpPr>
          <p:nvPr>
            <p:ph type="dt" sz="half" idx="10"/>
          </p:nvPr>
        </p:nvSpPr>
        <p:spPr/>
        <p:txBody>
          <a:bodyPr/>
          <a:lstStyle/>
          <a:p>
            <a:fld id="{5F0FAD42-10E4-4EEC-AC01-3988E1880206}" type="datetimeFigureOut">
              <a:rPr lang="en-US" smtClean="0"/>
              <a:t>10/28/2024</a:t>
            </a:fld>
            <a:endParaRPr lang="en-US"/>
          </a:p>
        </p:txBody>
      </p:sp>
      <p:sp>
        <p:nvSpPr>
          <p:cNvPr id="4" name="Footer Placeholder 3">
            <a:extLst>
              <a:ext uri="{FF2B5EF4-FFF2-40B4-BE49-F238E27FC236}">
                <a16:creationId xmlns:a16="http://schemas.microsoft.com/office/drawing/2014/main" id="{46C7696F-CD6F-D625-89F5-AC3F2BAEBD4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A9F658D-CC5D-7FE6-B14F-98686A44A5A3}"/>
              </a:ext>
            </a:extLst>
          </p:cNvPr>
          <p:cNvSpPr>
            <a:spLocks noGrp="1"/>
          </p:cNvSpPr>
          <p:nvPr>
            <p:ph type="sldNum" sz="quarter" idx="12"/>
          </p:nvPr>
        </p:nvSpPr>
        <p:spPr/>
        <p:txBody>
          <a:bodyPr/>
          <a:lstStyle/>
          <a:p>
            <a:fld id="{6705859D-3233-433F-B321-A47CA012EDB4}" type="slidenum">
              <a:rPr lang="en-US" smtClean="0"/>
              <a:t>‹#›</a:t>
            </a:fld>
            <a:endParaRPr lang="en-US"/>
          </a:p>
        </p:txBody>
      </p:sp>
      <p:sp>
        <p:nvSpPr>
          <p:cNvPr id="7" name="Text Placeholder 6">
            <a:extLst>
              <a:ext uri="{FF2B5EF4-FFF2-40B4-BE49-F238E27FC236}">
                <a16:creationId xmlns:a16="http://schemas.microsoft.com/office/drawing/2014/main" id="{04253952-F41B-BFBD-E1CE-04798347F85C}"/>
              </a:ext>
            </a:extLst>
          </p:cNvPr>
          <p:cNvSpPr>
            <a:spLocks noGrp="1"/>
          </p:cNvSpPr>
          <p:nvPr>
            <p:ph type="body" sz="quarter" idx="13" hasCustomPrompt="1"/>
          </p:nvPr>
        </p:nvSpPr>
        <p:spPr>
          <a:xfrm>
            <a:off x="762678" y="3127269"/>
            <a:ext cx="10665833" cy="480839"/>
          </a:xfrm>
        </p:spPr>
        <p:txBody>
          <a:bodyPr>
            <a:normAutofit/>
          </a:bodyPr>
          <a:lstStyle>
            <a:lvl1pPr marL="0" indent="0">
              <a:buNone/>
              <a:defRPr sz="1600" b="0">
                <a:solidFill>
                  <a:schemeClr val="accent2"/>
                </a:solidFill>
                <a:latin typeface="+mj-lt"/>
              </a:defRPr>
            </a:lvl1pPr>
            <a:lvl2pPr marL="457109" indent="0">
              <a:buNone/>
              <a:defRPr b="1">
                <a:latin typeface="+mj-lt"/>
              </a:defRPr>
            </a:lvl2pPr>
            <a:lvl3pPr marL="914217" indent="0">
              <a:buNone/>
              <a:defRPr b="1">
                <a:latin typeface="+mj-lt"/>
              </a:defRPr>
            </a:lvl3pPr>
            <a:lvl4pPr marL="1371326" indent="0">
              <a:buNone/>
              <a:defRPr b="1">
                <a:latin typeface="+mj-lt"/>
              </a:defRPr>
            </a:lvl4pPr>
            <a:lvl5pPr marL="1828434" indent="0">
              <a:buNone/>
              <a:defRPr b="1">
                <a:latin typeface="+mj-lt"/>
              </a:defRPr>
            </a:lvl5pPr>
          </a:lstStyle>
          <a:p>
            <a:pPr lvl="0"/>
            <a:r>
              <a:rPr lang="en-US"/>
              <a:t>This is Subhead Style</a:t>
            </a:r>
          </a:p>
        </p:txBody>
      </p:sp>
      <p:sp>
        <p:nvSpPr>
          <p:cNvPr id="9" name="Text Placeholder 6">
            <a:extLst>
              <a:ext uri="{FF2B5EF4-FFF2-40B4-BE49-F238E27FC236}">
                <a16:creationId xmlns:a16="http://schemas.microsoft.com/office/drawing/2014/main" id="{DB3902E0-D004-20D0-D695-D39DCB7C6767}"/>
              </a:ext>
            </a:extLst>
          </p:cNvPr>
          <p:cNvSpPr>
            <a:spLocks noGrp="1"/>
          </p:cNvSpPr>
          <p:nvPr>
            <p:ph type="body" sz="quarter" idx="15" hasCustomPrompt="1"/>
          </p:nvPr>
        </p:nvSpPr>
        <p:spPr>
          <a:xfrm>
            <a:off x="763472" y="3620838"/>
            <a:ext cx="10665833" cy="553212"/>
          </a:xfrm>
        </p:spPr>
        <p:txBody>
          <a:bodyPr>
            <a:normAutofit/>
          </a:bodyPr>
          <a:lstStyle>
            <a:lvl1pPr marL="0" indent="0">
              <a:buNone/>
              <a:defRPr sz="1300" b="0">
                <a:solidFill>
                  <a:schemeClr val="accent2"/>
                </a:solidFill>
                <a:latin typeface="+mn-lt"/>
              </a:defRPr>
            </a:lvl1pPr>
            <a:lvl2pPr marL="457109" indent="0">
              <a:buNone/>
              <a:defRPr b="1">
                <a:latin typeface="+mj-lt"/>
              </a:defRPr>
            </a:lvl2pPr>
            <a:lvl3pPr marL="914217" indent="0">
              <a:buNone/>
              <a:defRPr b="1">
                <a:latin typeface="+mj-lt"/>
              </a:defRPr>
            </a:lvl3pPr>
            <a:lvl4pPr marL="1371326" indent="0">
              <a:buNone/>
              <a:defRPr b="1">
                <a:latin typeface="+mj-lt"/>
              </a:defRPr>
            </a:lvl4pPr>
            <a:lvl5pPr marL="1828434" indent="0">
              <a:buNone/>
              <a:defRPr b="1">
                <a:latin typeface="+mj-lt"/>
              </a:defRPr>
            </a:lvl5pPr>
          </a:lstStyle>
          <a:p>
            <a:pPr lvl="0"/>
            <a:r>
              <a:rPr lang="en-US"/>
              <a:t>This is body copy style</a:t>
            </a:r>
          </a:p>
        </p:txBody>
      </p:sp>
      <p:sp>
        <p:nvSpPr>
          <p:cNvPr id="13" name="Text Placeholder 12">
            <a:extLst>
              <a:ext uri="{FF2B5EF4-FFF2-40B4-BE49-F238E27FC236}">
                <a16:creationId xmlns:a16="http://schemas.microsoft.com/office/drawing/2014/main" id="{BEE39FE6-4BCB-21CE-AE80-B10A04E4EF18}"/>
              </a:ext>
            </a:extLst>
          </p:cNvPr>
          <p:cNvSpPr>
            <a:spLocks noGrp="1"/>
          </p:cNvSpPr>
          <p:nvPr>
            <p:ph type="body" sz="quarter" idx="16" hasCustomPrompt="1"/>
          </p:nvPr>
        </p:nvSpPr>
        <p:spPr>
          <a:xfrm>
            <a:off x="762678" y="4194754"/>
            <a:ext cx="10665833" cy="553212"/>
          </a:xfrm>
        </p:spPr>
        <p:txBody>
          <a:bodyPr>
            <a:normAutofit/>
          </a:bodyPr>
          <a:lstStyle>
            <a:lvl1pPr>
              <a:defRPr sz="1300">
                <a:solidFill>
                  <a:schemeClr val="accent2"/>
                </a:solidFill>
              </a:defRPr>
            </a:lvl1pPr>
          </a:lstStyle>
          <a:p>
            <a:pPr lvl="0"/>
            <a:r>
              <a:rPr lang="en-US"/>
              <a:t>This is a bulleted list style</a:t>
            </a:r>
          </a:p>
        </p:txBody>
      </p:sp>
      <p:sp>
        <p:nvSpPr>
          <p:cNvPr id="15" name="Text Placeholder 14">
            <a:extLst>
              <a:ext uri="{FF2B5EF4-FFF2-40B4-BE49-F238E27FC236}">
                <a16:creationId xmlns:a16="http://schemas.microsoft.com/office/drawing/2014/main" id="{1E7302E2-5622-F86D-6F38-8EDD86D504EB}"/>
              </a:ext>
            </a:extLst>
          </p:cNvPr>
          <p:cNvSpPr>
            <a:spLocks noGrp="1"/>
          </p:cNvSpPr>
          <p:nvPr>
            <p:ph type="body" sz="quarter" idx="17" hasCustomPrompt="1"/>
          </p:nvPr>
        </p:nvSpPr>
        <p:spPr>
          <a:xfrm>
            <a:off x="762678" y="4768671"/>
            <a:ext cx="10665833" cy="554596"/>
          </a:xfrm>
        </p:spPr>
        <p:txBody>
          <a:bodyPr>
            <a:normAutofit/>
          </a:bodyPr>
          <a:lstStyle>
            <a:lvl1pPr>
              <a:buFont typeface="+mj-lt"/>
              <a:buAutoNum type="arabicPeriod"/>
              <a:defRPr sz="1300">
                <a:solidFill>
                  <a:schemeClr val="accent2"/>
                </a:solidFill>
              </a:defRPr>
            </a:lvl1pPr>
            <a:lvl2pPr>
              <a:buFont typeface="+mj-lt"/>
              <a:buAutoNum type="arabicPeriod"/>
              <a:defRPr/>
            </a:lvl2pPr>
            <a:lvl3pPr>
              <a:buFont typeface="+mj-lt"/>
              <a:buAutoNum type="arabicPeriod"/>
              <a:defRPr/>
            </a:lvl3pPr>
            <a:lvl4pPr>
              <a:buFont typeface="+mj-lt"/>
              <a:buAutoNum type="arabicPeriod"/>
              <a:defRPr/>
            </a:lvl4pPr>
            <a:lvl5pPr>
              <a:buFont typeface="+mj-lt"/>
              <a:buAutoNum type="arabicPeriod"/>
              <a:defRPr/>
            </a:lvl5pPr>
          </a:lstStyle>
          <a:p>
            <a:pPr lvl="0"/>
            <a:r>
              <a:rPr lang="en-US"/>
              <a:t>This is a numbered list style</a:t>
            </a:r>
          </a:p>
        </p:txBody>
      </p:sp>
      <p:sp>
        <p:nvSpPr>
          <p:cNvPr id="17" name="Text Placeholder 16">
            <a:extLst>
              <a:ext uri="{FF2B5EF4-FFF2-40B4-BE49-F238E27FC236}">
                <a16:creationId xmlns:a16="http://schemas.microsoft.com/office/drawing/2014/main" id="{D7BE00FB-7931-6377-ADAA-82F196E0B43A}"/>
              </a:ext>
            </a:extLst>
          </p:cNvPr>
          <p:cNvSpPr>
            <a:spLocks noGrp="1"/>
          </p:cNvSpPr>
          <p:nvPr>
            <p:ph type="body" sz="quarter" idx="18" hasCustomPrompt="1"/>
          </p:nvPr>
        </p:nvSpPr>
        <p:spPr>
          <a:xfrm>
            <a:off x="762695" y="762000"/>
            <a:ext cx="10666611" cy="1143000"/>
          </a:xfrm>
        </p:spPr>
        <p:txBody>
          <a:bodyPr>
            <a:noAutofit/>
          </a:bodyPr>
          <a:lstStyle>
            <a:lvl1pPr marL="0" indent="0">
              <a:buNone/>
              <a:defRPr sz="5999" b="1" spc="-75">
                <a:solidFill>
                  <a:schemeClr val="tx1"/>
                </a:solidFill>
                <a:latin typeface="+mj-lt"/>
              </a:defRPr>
            </a:lvl1pPr>
          </a:lstStyle>
          <a:p>
            <a:pPr lvl="0"/>
            <a:r>
              <a:rPr lang="en-US"/>
              <a:t>This is Cover Title Style</a:t>
            </a:r>
          </a:p>
        </p:txBody>
      </p:sp>
      <p:sp>
        <p:nvSpPr>
          <p:cNvPr id="10" name="Text Placeholder 9">
            <a:extLst>
              <a:ext uri="{FF2B5EF4-FFF2-40B4-BE49-F238E27FC236}">
                <a16:creationId xmlns:a16="http://schemas.microsoft.com/office/drawing/2014/main" id="{493E7E17-F918-34E0-5582-740966D23046}"/>
              </a:ext>
            </a:extLst>
          </p:cNvPr>
          <p:cNvSpPr>
            <a:spLocks noGrp="1"/>
          </p:cNvSpPr>
          <p:nvPr>
            <p:ph type="body" sz="quarter" idx="19" hasCustomPrompt="1"/>
          </p:nvPr>
        </p:nvSpPr>
        <p:spPr>
          <a:xfrm>
            <a:off x="762695" y="2532648"/>
            <a:ext cx="10665817" cy="573916"/>
          </a:xfrm>
        </p:spPr>
        <p:txBody>
          <a:bodyPr>
            <a:normAutofit/>
          </a:bodyPr>
          <a:lstStyle>
            <a:lvl1pPr marL="0" indent="0">
              <a:buNone/>
              <a:defRPr sz="2699" b="1">
                <a:solidFill>
                  <a:schemeClr val="tx1"/>
                </a:solidFill>
                <a:latin typeface="+mj-lt"/>
              </a:defRPr>
            </a:lvl1pPr>
          </a:lstStyle>
          <a:p>
            <a:pPr lvl="0"/>
            <a:r>
              <a:rPr lang="en-US"/>
              <a:t>This is Page Title Style</a:t>
            </a:r>
          </a:p>
        </p:txBody>
      </p:sp>
    </p:spTree>
    <p:extLst>
      <p:ext uri="{BB962C8B-B14F-4D97-AF65-F5344CB8AC3E}">
        <p14:creationId xmlns:p14="http://schemas.microsoft.com/office/powerpoint/2010/main" val="20645499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1_Agenda">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3030" y="1905000"/>
            <a:ext cx="4571055" cy="762000"/>
          </a:xfrm>
        </p:spPr>
        <p:txBody>
          <a:bodyPr>
            <a:normAutofit/>
          </a:bodyPr>
          <a:lstStyle>
            <a:lvl1pPr>
              <a:defRPr sz="3299">
                <a:solidFill>
                  <a:schemeClr val="tx1"/>
                </a:solidFill>
              </a:defRPr>
            </a:lvl1pPr>
          </a:lstStyle>
          <a:p>
            <a:r>
              <a:rPr lang="en-US"/>
              <a:t>Add Page Title</a:t>
            </a:r>
          </a:p>
        </p:txBody>
      </p:sp>
      <p:sp>
        <p:nvSpPr>
          <p:cNvPr id="3" name="Date Placeholder 2"/>
          <p:cNvSpPr>
            <a:spLocks noGrp="1"/>
          </p:cNvSpPr>
          <p:nvPr>
            <p:ph type="dt" sz="half" idx="10"/>
          </p:nvPr>
        </p:nvSpPr>
        <p:spPr/>
        <p:txBody>
          <a:bodyPr/>
          <a:lstStyle/>
          <a:p>
            <a:fld id="{5F0FAD42-10E4-4EEC-AC01-3988E1880206}" type="datetimeFigureOut">
              <a:rPr lang="en-US" smtClean="0"/>
              <a:t>10/28/2024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05859D-3233-433F-B321-A47CA012EDB4}" type="slidenum">
              <a:rPr lang="en-US" smtClean="0"/>
              <a:t>‹#›</a:t>
            </a:fld>
            <a:endParaRPr lang="en-US"/>
          </a:p>
        </p:txBody>
      </p:sp>
      <p:sp>
        <p:nvSpPr>
          <p:cNvPr id="7" name="Text Placeholder 7">
            <a:extLst>
              <a:ext uri="{FF2B5EF4-FFF2-40B4-BE49-F238E27FC236}">
                <a16:creationId xmlns:a16="http://schemas.microsoft.com/office/drawing/2014/main" id="{775BB555-D6C4-7393-910B-C137C243FAA8}"/>
              </a:ext>
            </a:extLst>
          </p:cNvPr>
          <p:cNvSpPr>
            <a:spLocks noGrp="1"/>
          </p:cNvSpPr>
          <p:nvPr>
            <p:ph type="body" sz="quarter" idx="13" hasCustomPrompt="1"/>
          </p:nvPr>
        </p:nvSpPr>
        <p:spPr>
          <a:xfrm>
            <a:off x="762701" y="2667000"/>
            <a:ext cx="4571536" cy="381000"/>
          </a:xfrm>
        </p:spPr>
        <p:txBody>
          <a:bodyPr>
            <a:normAutofit/>
          </a:bodyPr>
          <a:lstStyle>
            <a:lvl1pPr marL="0" indent="0">
              <a:buNone/>
              <a:defRPr sz="1600" b="0">
                <a:solidFill>
                  <a:schemeClr val="accent2"/>
                </a:solidFill>
                <a:latin typeface="+mj-lt"/>
              </a:defRPr>
            </a:lvl1pPr>
          </a:lstStyle>
          <a:p>
            <a:pPr lvl="0"/>
            <a:r>
              <a:rPr lang="en-US"/>
              <a:t>Optional Subhead</a:t>
            </a:r>
          </a:p>
        </p:txBody>
      </p:sp>
      <p:sp>
        <p:nvSpPr>
          <p:cNvPr id="10" name="Text Placeholder 9">
            <a:extLst>
              <a:ext uri="{FF2B5EF4-FFF2-40B4-BE49-F238E27FC236}">
                <a16:creationId xmlns:a16="http://schemas.microsoft.com/office/drawing/2014/main" id="{9D6D5774-857D-DB20-C9AB-7755A3F54646}"/>
              </a:ext>
            </a:extLst>
          </p:cNvPr>
          <p:cNvSpPr>
            <a:spLocks noGrp="1"/>
          </p:cNvSpPr>
          <p:nvPr>
            <p:ph type="body" sz="quarter" idx="15" hasCustomPrompt="1"/>
          </p:nvPr>
        </p:nvSpPr>
        <p:spPr>
          <a:xfrm>
            <a:off x="6096000" y="1905000"/>
            <a:ext cx="4967594" cy="4191000"/>
          </a:xfrm>
        </p:spPr>
        <p:txBody>
          <a:bodyPr>
            <a:normAutofit/>
          </a:bodyPr>
          <a:lstStyle>
            <a:lvl1pPr>
              <a:defRPr sz="1300">
                <a:solidFill>
                  <a:schemeClr val="accent2"/>
                </a:solidFill>
              </a:defRPr>
            </a:lvl1pPr>
            <a:lvl2pPr>
              <a:defRPr sz="1300">
                <a:solidFill>
                  <a:schemeClr val="accent2"/>
                </a:solidFill>
              </a:defRPr>
            </a:lvl2pPr>
            <a:lvl3pPr>
              <a:defRPr sz="1300">
                <a:solidFill>
                  <a:schemeClr val="accent2"/>
                </a:solidFill>
              </a:defRPr>
            </a:lvl3pPr>
            <a:lvl4pPr>
              <a:defRPr sz="1300">
                <a:solidFill>
                  <a:schemeClr val="accent2"/>
                </a:solidFill>
              </a:defRPr>
            </a:lvl4pPr>
            <a:lvl5pPr>
              <a:defRPr sz="1300">
                <a:solidFill>
                  <a:schemeClr val="accent2"/>
                </a:solidFill>
              </a:defRPr>
            </a:lvl5pPr>
          </a:lstStyle>
          <a:p>
            <a:pPr lvl="0"/>
            <a:r>
              <a:rPr lang="en-US"/>
              <a:t>Add Text / List</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C7023885-B824-1B22-6A24-F677A7D6D0B1}"/>
              </a:ext>
            </a:extLst>
          </p:cNvPr>
          <p:cNvSpPr>
            <a:spLocks noGrp="1"/>
          </p:cNvSpPr>
          <p:nvPr>
            <p:ph type="body" sz="quarter" idx="16"/>
          </p:nvPr>
        </p:nvSpPr>
        <p:spPr>
          <a:xfrm>
            <a:off x="762695" y="3429000"/>
            <a:ext cx="4571404" cy="2667000"/>
          </a:xfrm>
        </p:spPr>
        <p:txBody>
          <a:bodyPr>
            <a:normAutofit/>
          </a:bodyPr>
          <a:lstStyle>
            <a:lvl1pPr>
              <a:defRPr sz="1300">
                <a:solidFill>
                  <a:schemeClr val="accent2"/>
                </a:solidFill>
              </a:defRPr>
            </a:lvl1pPr>
            <a:lvl2pPr>
              <a:defRPr sz="1300">
                <a:solidFill>
                  <a:schemeClr val="accent2"/>
                </a:solidFill>
              </a:defRPr>
            </a:lvl2pPr>
            <a:lvl3pPr>
              <a:defRPr sz="1300">
                <a:solidFill>
                  <a:schemeClr val="accent2"/>
                </a:solidFill>
              </a:defRPr>
            </a:lvl3pPr>
            <a:lvl4pPr>
              <a:defRPr sz="1300">
                <a:solidFill>
                  <a:schemeClr val="accent2"/>
                </a:solidFill>
              </a:defRPr>
            </a:lvl4pPr>
            <a:lvl5pPr>
              <a:defRPr sz="1300">
                <a:solidFill>
                  <a:schemeClr val="accent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77977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2_Agenda">
    <p:bg>
      <p:bgPr>
        <a:solidFill>
          <a:srgbClr val="A3BDC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3030" y="1905000"/>
            <a:ext cx="4571055" cy="762000"/>
          </a:xfrm>
        </p:spPr>
        <p:txBody>
          <a:bodyPr>
            <a:normAutofit/>
          </a:bodyPr>
          <a:lstStyle>
            <a:lvl1pPr>
              <a:defRPr sz="3299">
                <a:solidFill>
                  <a:schemeClr val="bg1"/>
                </a:solidFill>
              </a:defRPr>
            </a:lvl1pPr>
          </a:lstStyle>
          <a:p>
            <a:r>
              <a:rPr lang="en-US"/>
              <a:t>Add Page Title</a:t>
            </a:r>
          </a:p>
        </p:txBody>
      </p:sp>
      <p:sp>
        <p:nvSpPr>
          <p:cNvPr id="3" name="Date Placeholder 2"/>
          <p:cNvSpPr>
            <a:spLocks noGrp="1"/>
          </p:cNvSpPr>
          <p:nvPr>
            <p:ph type="dt" sz="half" idx="10"/>
          </p:nvPr>
        </p:nvSpPr>
        <p:spPr/>
        <p:txBody>
          <a:bodyPr/>
          <a:lstStyle/>
          <a:p>
            <a:fld id="{5F0FAD42-10E4-4EEC-AC01-3988E1880206}" type="datetimeFigureOut">
              <a:rPr lang="en-US" smtClean="0"/>
              <a:t>10/28/2024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05859D-3233-433F-B321-A47CA012EDB4}" type="slidenum">
              <a:rPr lang="en-US" smtClean="0"/>
              <a:t>‹#›</a:t>
            </a:fld>
            <a:endParaRPr lang="en-US"/>
          </a:p>
        </p:txBody>
      </p:sp>
      <p:sp>
        <p:nvSpPr>
          <p:cNvPr id="7" name="Text Placeholder 7">
            <a:extLst>
              <a:ext uri="{FF2B5EF4-FFF2-40B4-BE49-F238E27FC236}">
                <a16:creationId xmlns:a16="http://schemas.microsoft.com/office/drawing/2014/main" id="{775BB555-D6C4-7393-910B-C137C243FAA8}"/>
              </a:ext>
            </a:extLst>
          </p:cNvPr>
          <p:cNvSpPr>
            <a:spLocks noGrp="1"/>
          </p:cNvSpPr>
          <p:nvPr>
            <p:ph type="body" sz="quarter" idx="13" hasCustomPrompt="1"/>
          </p:nvPr>
        </p:nvSpPr>
        <p:spPr>
          <a:xfrm>
            <a:off x="762701" y="2667000"/>
            <a:ext cx="4571536" cy="381000"/>
          </a:xfrm>
        </p:spPr>
        <p:txBody>
          <a:bodyPr>
            <a:normAutofit/>
          </a:bodyPr>
          <a:lstStyle>
            <a:lvl1pPr marL="0" indent="0">
              <a:buNone/>
              <a:defRPr sz="1600" b="0">
                <a:solidFill>
                  <a:schemeClr val="bg1"/>
                </a:solidFill>
                <a:latin typeface="+mj-lt"/>
              </a:defRPr>
            </a:lvl1pPr>
          </a:lstStyle>
          <a:p>
            <a:pPr lvl="0"/>
            <a:r>
              <a:rPr lang="en-US"/>
              <a:t>Optional Subhead</a:t>
            </a:r>
          </a:p>
        </p:txBody>
      </p:sp>
      <p:sp>
        <p:nvSpPr>
          <p:cNvPr id="10" name="Text Placeholder 9">
            <a:extLst>
              <a:ext uri="{FF2B5EF4-FFF2-40B4-BE49-F238E27FC236}">
                <a16:creationId xmlns:a16="http://schemas.microsoft.com/office/drawing/2014/main" id="{9D6D5774-857D-DB20-C9AB-7755A3F54646}"/>
              </a:ext>
            </a:extLst>
          </p:cNvPr>
          <p:cNvSpPr>
            <a:spLocks noGrp="1"/>
          </p:cNvSpPr>
          <p:nvPr>
            <p:ph type="body" sz="quarter" idx="15" hasCustomPrompt="1"/>
          </p:nvPr>
        </p:nvSpPr>
        <p:spPr>
          <a:xfrm>
            <a:off x="6096000" y="1905000"/>
            <a:ext cx="4967594" cy="4191000"/>
          </a:xfrm>
        </p:spPr>
        <p:txBody>
          <a:bodyPr>
            <a:normAutofit/>
          </a:bodyPr>
          <a:lstStyle>
            <a:lvl1pPr>
              <a:defRPr sz="1300">
                <a:solidFill>
                  <a:schemeClr val="bg1"/>
                </a:solidFill>
              </a:defRPr>
            </a:lvl1pPr>
            <a:lvl2pPr>
              <a:defRPr sz="1300">
                <a:solidFill>
                  <a:schemeClr val="bg1"/>
                </a:solidFill>
              </a:defRPr>
            </a:lvl2pPr>
            <a:lvl3pPr>
              <a:defRPr sz="1300">
                <a:solidFill>
                  <a:schemeClr val="bg1"/>
                </a:solidFill>
              </a:defRPr>
            </a:lvl3pPr>
            <a:lvl4pPr>
              <a:defRPr sz="1300">
                <a:solidFill>
                  <a:schemeClr val="bg1"/>
                </a:solidFill>
              </a:defRPr>
            </a:lvl4pPr>
            <a:lvl5pPr>
              <a:defRPr sz="1300">
                <a:solidFill>
                  <a:schemeClr val="bg1"/>
                </a:solidFill>
              </a:defRPr>
            </a:lvl5pPr>
          </a:lstStyle>
          <a:p>
            <a:pPr lvl="0"/>
            <a:r>
              <a:rPr lang="en-US"/>
              <a:t>Add Text / List</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C7023885-B824-1B22-6A24-F677A7D6D0B1}"/>
              </a:ext>
            </a:extLst>
          </p:cNvPr>
          <p:cNvSpPr>
            <a:spLocks noGrp="1"/>
          </p:cNvSpPr>
          <p:nvPr>
            <p:ph type="body" sz="quarter" idx="16"/>
          </p:nvPr>
        </p:nvSpPr>
        <p:spPr>
          <a:xfrm>
            <a:off x="762695" y="3429000"/>
            <a:ext cx="4571404" cy="2667000"/>
          </a:xfrm>
        </p:spPr>
        <p:txBody>
          <a:bodyPr>
            <a:normAutofit/>
          </a:bodyPr>
          <a:lstStyle>
            <a:lvl1pPr>
              <a:defRPr sz="1300">
                <a:solidFill>
                  <a:schemeClr val="bg1"/>
                </a:solidFill>
              </a:defRPr>
            </a:lvl1pPr>
            <a:lvl2pPr>
              <a:defRPr sz="1300">
                <a:solidFill>
                  <a:schemeClr val="bg1"/>
                </a:solidFill>
              </a:defRPr>
            </a:lvl2pPr>
            <a:lvl3pPr>
              <a:defRPr sz="1300">
                <a:solidFill>
                  <a:schemeClr val="bg1"/>
                </a:solidFill>
              </a:defRPr>
            </a:lvl3pPr>
            <a:lvl4pPr>
              <a:defRPr sz="1300">
                <a:solidFill>
                  <a:schemeClr val="bg1"/>
                </a:solidFill>
              </a:defRPr>
            </a:lvl4pPr>
            <a:lvl5pPr>
              <a:defRPr sz="13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Graphic 5">
            <a:extLst>
              <a:ext uri="{FF2B5EF4-FFF2-40B4-BE49-F238E27FC236}">
                <a16:creationId xmlns:a16="http://schemas.microsoft.com/office/drawing/2014/main" id="{ECBBDCF1-643C-4977-39F1-A616DD6A474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57018" y="6414170"/>
            <a:ext cx="1782848" cy="138684"/>
          </a:xfrm>
          <a:prstGeom prst="rect">
            <a:avLst/>
          </a:prstGeom>
        </p:spPr>
      </p:pic>
    </p:spTree>
    <p:extLst>
      <p:ext uri="{BB962C8B-B14F-4D97-AF65-F5344CB8AC3E}">
        <p14:creationId xmlns:p14="http://schemas.microsoft.com/office/powerpoint/2010/main" val="4261026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Cover New">
    <p:bg>
      <p:bgPr>
        <a:solidFill>
          <a:srgbClr val="FF162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5653790"/>
      </p:ext>
    </p:extLst>
  </p:cSld>
  <p:clrMapOvr>
    <a:masterClrMapping/>
  </p:clrMapOvr>
  <p:transition spd="med"/>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1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695" y="762000"/>
            <a:ext cx="10651373" cy="381001"/>
          </a:xfrm>
        </p:spPr>
        <p:txBody>
          <a:bodyPr/>
          <a:lstStyle>
            <a:lvl1pPr>
              <a:defRPr>
                <a:solidFill>
                  <a:schemeClr val="tx1"/>
                </a:solidFill>
              </a:defRPr>
            </a:lvl1pPr>
          </a:lstStyle>
          <a:p>
            <a:r>
              <a:rPr lang="en-US"/>
              <a:t>Add Page Title</a:t>
            </a:r>
          </a:p>
        </p:txBody>
      </p:sp>
      <p:sp>
        <p:nvSpPr>
          <p:cNvPr id="3" name="Date Placeholder 2"/>
          <p:cNvSpPr>
            <a:spLocks noGrp="1"/>
          </p:cNvSpPr>
          <p:nvPr>
            <p:ph type="dt" sz="half" idx="10"/>
          </p:nvPr>
        </p:nvSpPr>
        <p:spPr/>
        <p:txBody>
          <a:bodyPr/>
          <a:lstStyle/>
          <a:p>
            <a:fld id="{5F0FAD42-10E4-4EEC-AC01-3988E1880206}" type="datetimeFigureOut">
              <a:rPr lang="en-US" smtClean="0"/>
              <a:t>10/28/2024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05859D-3233-433F-B321-A47CA012EDB4}" type="slidenum">
              <a:rPr lang="en-US" smtClean="0"/>
              <a:t>‹#›</a:t>
            </a:fld>
            <a:endParaRPr lang="en-US"/>
          </a:p>
        </p:txBody>
      </p:sp>
      <p:sp>
        <p:nvSpPr>
          <p:cNvPr id="7" name="Text Placeholder 7">
            <a:extLst>
              <a:ext uri="{FF2B5EF4-FFF2-40B4-BE49-F238E27FC236}">
                <a16:creationId xmlns:a16="http://schemas.microsoft.com/office/drawing/2014/main" id="{775BB555-D6C4-7393-910B-C137C243FAA8}"/>
              </a:ext>
            </a:extLst>
          </p:cNvPr>
          <p:cNvSpPr>
            <a:spLocks noGrp="1"/>
          </p:cNvSpPr>
          <p:nvPr>
            <p:ph type="body" sz="quarter" idx="13" hasCustomPrompt="1"/>
          </p:nvPr>
        </p:nvSpPr>
        <p:spPr>
          <a:xfrm>
            <a:off x="762695" y="1219200"/>
            <a:ext cx="10666611" cy="304800"/>
          </a:xfrm>
        </p:spPr>
        <p:txBody>
          <a:bodyPr>
            <a:normAutofit/>
          </a:bodyPr>
          <a:lstStyle>
            <a:lvl1pPr marL="0" indent="0">
              <a:buNone/>
              <a:defRPr sz="1600" b="0">
                <a:solidFill>
                  <a:schemeClr val="accent2"/>
                </a:solidFill>
                <a:latin typeface="+mj-lt"/>
              </a:defRPr>
            </a:lvl1pPr>
          </a:lstStyle>
          <a:p>
            <a:pPr lvl="0"/>
            <a:r>
              <a:rPr lang="en-US"/>
              <a:t>Optional Subhead</a:t>
            </a:r>
          </a:p>
        </p:txBody>
      </p:sp>
    </p:spTree>
    <p:extLst>
      <p:ext uri="{BB962C8B-B14F-4D97-AF65-F5344CB8AC3E}">
        <p14:creationId xmlns:p14="http://schemas.microsoft.com/office/powerpoint/2010/main" val="5525098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1_Comparison 2 Col">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695" y="762000"/>
            <a:ext cx="10665817" cy="381001"/>
          </a:xfrm>
        </p:spPr>
        <p:txBody>
          <a:bodyPr/>
          <a:lstStyle>
            <a:lvl1pPr>
              <a:defRPr>
                <a:solidFill>
                  <a:schemeClr val="tx1"/>
                </a:solidFill>
                <a:latin typeface="+mj-lt"/>
              </a:defRPr>
            </a:lvl1pPr>
          </a:lstStyle>
          <a:p>
            <a:r>
              <a:rPr lang="en-US"/>
              <a:t>Add Page Title</a:t>
            </a:r>
          </a:p>
        </p:txBody>
      </p:sp>
      <p:sp>
        <p:nvSpPr>
          <p:cNvPr id="3" name="Text Placeholder 2"/>
          <p:cNvSpPr>
            <a:spLocks noGrp="1"/>
          </p:cNvSpPr>
          <p:nvPr>
            <p:ph type="body" idx="1" hasCustomPrompt="1"/>
          </p:nvPr>
        </p:nvSpPr>
        <p:spPr>
          <a:xfrm>
            <a:off x="762695" y="1710104"/>
            <a:ext cx="4952355" cy="381000"/>
          </a:xfrm>
        </p:spPr>
        <p:txBody>
          <a:bodyPr anchor="b">
            <a:normAutofit/>
          </a:bodyPr>
          <a:lstStyle>
            <a:lvl1pPr marL="0" indent="0">
              <a:buNone/>
              <a:defRPr sz="1600" b="1">
                <a:solidFill>
                  <a:schemeClr val="tx1"/>
                </a:solidFill>
                <a:latin typeface="+mj-lt"/>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en-US"/>
              <a:t>Add Column Header One</a:t>
            </a:r>
          </a:p>
        </p:txBody>
      </p:sp>
      <p:sp>
        <p:nvSpPr>
          <p:cNvPr id="4" name="Content Placeholder 3"/>
          <p:cNvSpPr>
            <a:spLocks noGrp="1"/>
          </p:cNvSpPr>
          <p:nvPr>
            <p:ph sz="half" idx="2" hasCustomPrompt="1"/>
          </p:nvPr>
        </p:nvSpPr>
        <p:spPr>
          <a:xfrm>
            <a:off x="762695" y="2286000"/>
            <a:ext cx="4952355" cy="3804947"/>
          </a:xfrm>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en-US"/>
              <a:t>Add Text/ List / Click Icon to add Content</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hasCustomPrompt="1"/>
          </p:nvPr>
        </p:nvSpPr>
        <p:spPr>
          <a:xfrm>
            <a:off x="6461994" y="1710104"/>
            <a:ext cx="4966518" cy="389793"/>
          </a:xfrm>
        </p:spPr>
        <p:txBody>
          <a:bodyPr anchor="b">
            <a:normAutofit/>
          </a:bodyPr>
          <a:lstStyle>
            <a:lvl1pPr marL="0" indent="0">
              <a:buNone/>
              <a:defRPr sz="1600" b="1">
                <a:solidFill>
                  <a:schemeClr val="tx1"/>
                </a:solidFill>
                <a:latin typeface="+mj-lt"/>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en-US"/>
              <a:t>Add Column Header Two</a:t>
            </a:r>
          </a:p>
        </p:txBody>
      </p:sp>
      <p:sp>
        <p:nvSpPr>
          <p:cNvPr id="6" name="Content Placeholder 5"/>
          <p:cNvSpPr>
            <a:spLocks noGrp="1"/>
          </p:cNvSpPr>
          <p:nvPr>
            <p:ph sz="quarter" idx="4" hasCustomPrompt="1"/>
          </p:nvPr>
        </p:nvSpPr>
        <p:spPr>
          <a:xfrm>
            <a:off x="6470785" y="2294793"/>
            <a:ext cx="4966518" cy="3801207"/>
          </a:xfrm>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en-US"/>
              <a:t>Add Text/ List / Click Icon to add Content</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F0FAD42-10E4-4EEC-AC01-3988E1880206}" type="datetimeFigureOut">
              <a:rPr lang="en-US" smtClean="0"/>
              <a:t>10/28/2024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05859D-3233-433F-B321-A47CA012EDB4}" type="slidenum">
              <a:rPr lang="en-US" smtClean="0"/>
              <a:t>‹#›</a:t>
            </a:fld>
            <a:endParaRPr lang="en-US"/>
          </a:p>
        </p:txBody>
      </p:sp>
      <p:sp>
        <p:nvSpPr>
          <p:cNvPr id="10" name="Text Placeholder 7">
            <a:extLst>
              <a:ext uri="{FF2B5EF4-FFF2-40B4-BE49-F238E27FC236}">
                <a16:creationId xmlns:a16="http://schemas.microsoft.com/office/drawing/2014/main" id="{1CCC4A4E-7520-3EBC-178E-017CDFB2742F}"/>
              </a:ext>
            </a:extLst>
          </p:cNvPr>
          <p:cNvSpPr>
            <a:spLocks noGrp="1"/>
          </p:cNvSpPr>
          <p:nvPr>
            <p:ph type="body" sz="quarter" idx="13" hasCustomPrompt="1"/>
          </p:nvPr>
        </p:nvSpPr>
        <p:spPr>
          <a:xfrm>
            <a:off x="762695" y="1219200"/>
            <a:ext cx="10666611" cy="304800"/>
          </a:xfrm>
        </p:spPr>
        <p:txBody>
          <a:bodyPr>
            <a:normAutofit/>
          </a:bodyPr>
          <a:lstStyle>
            <a:lvl1pPr marL="0" indent="0">
              <a:buNone/>
              <a:defRPr sz="1600" b="0">
                <a:solidFill>
                  <a:schemeClr val="accent2"/>
                </a:solidFill>
                <a:latin typeface="+mj-lt"/>
              </a:defRPr>
            </a:lvl1pPr>
          </a:lstStyle>
          <a:p>
            <a:pPr lvl="0"/>
            <a:r>
              <a:rPr lang="en-US"/>
              <a:t>Optional Subhead</a:t>
            </a:r>
          </a:p>
        </p:txBody>
      </p:sp>
    </p:spTree>
    <p:extLst>
      <p:ext uri="{BB962C8B-B14F-4D97-AF65-F5344CB8AC3E}">
        <p14:creationId xmlns:p14="http://schemas.microsoft.com/office/powerpoint/2010/main" val="4207968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Dark">
    <p:bg>
      <p:bgPr>
        <a:solidFill>
          <a:schemeClr val="tx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D19E1B7E-AEC8-899D-4C17-14390A68091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35263" y="0"/>
            <a:ext cx="11045276" cy="5329111"/>
          </a:xfrm>
          <a:prstGeom prst="rect">
            <a:avLst/>
          </a:prstGeom>
        </p:spPr>
      </p:pic>
      <p:sp>
        <p:nvSpPr>
          <p:cNvPr id="2" name="Title 1"/>
          <p:cNvSpPr>
            <a:spLocks noGrp="1"/>
          </p:cNvSpPr>
          <p:nvPr>
            <p:ph type="ctrTitle" hasCustomPrompt="1"/>
          </p:nvPr>
        </p:nvSpPr>
        <p:spPr>
          <a:xfrm>
            <a:off x="762695" y="2286000"/>
            <a:ext cx="8380908" cy="1905000"/>
          </a:xfrm>
        </p:spPr>
        <p:txBody>
          <a:bodyPr anchor="b">
            <a:normAutofit/>
          </a:bodyPr>
          <a:lstStyle>
            <a:lvl1pPr algn="l">
              <a:defRPr sz="3299">
                <a:solidFill>
                  <a:schemeClr val="bg1"/>
                </a:solidFill>
                <a:latin typeface="+mj-lt"/>
              </a:defRPr>
            </a:lvl1pPr>
          </a:lstStyle>
          <a:p>
            <a:r>
              <a:rPr lang="en-US"/>
              <a:t>Add Section Break Title</a:t>
            </a:r>
          </a:p>
        </p:txBody>
      </p:sp>
      <p:sp>
        <p:nvSpPr>
          <p:cNvPr id="4" name="Date Placeholder 3"/>
          <p:cNvSpPr>
            <a:spLocks noGrp="1"/>
          </p:cNvSpPr>
          <p:nvPr>
            <p:ph type="dt" sz="half" idx="10"/>
          </p:nvPr>
        </p:nvSpPr>
        <p:spPr/>
        <p:txBody>
          <a:bodyPr/>
          <a:lstStyle>
            <a:lvl1pPr>
              <a:defRPr>
                <a:solidFill>
                  <a:schemeClr val="accent4"/>
                </a:solidFill>
              </a:defRPr>
            </a:lvl1pPr>
          </a:lstStyle>
          <a:p>
            <a:fld id="{5F0FAD42-10E4-4EEC-AC01-3988E1880206}" type="datetimeFigureOut">
              <a:rPr lang="en-US" smtClean="0"/>
              <a:t>10/28/2024</a:t>
            </a:fld>
            <a:endParaRPr lang="en-US"/>
          </a:p>
        </p:txBody>
      </p:sp>
      <p:sp>
        <p:nvSpPr>
          <p:cNvPr id="5" name="Footer Placeholder 4"/>
          <p:cNvSpPr>
            <a:spLocks noGrp="1"/>
          </p:cNvSpPr>
          <p:nvPr>
            <p:ph type="ftr" sz="quarter" idx="11"/>
          </p:nvPr>
        </p:nvSpPr>
        <p:spPr/>
        <p:txBody>
          <a:bodyPr/>
          <a:lstStyle>
            <a:lvl1pPr>
              <a:defRPr baseline="0">
                <a:solidFill>
                  <a:schemeClr val="accent4"/>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accent4"/>
                </a:solidFill>
              </a:defRPr>
            </a:lvl1pPr>
          </a:lstStyle>
          <a:p>
            <a:fld id="{6705859D-3233-433F-B321-A47CA012EDB4}" type="slidenum">
              <a:rPr lang="en-US" smtClean="0"/>
              <a:t>‹#›</a:t>
            </a:fld>
            <a:endParaRPr lang="en-US"/>
          </a:p>
        </p:txBody>
      </p:sp>
      <p:pic>
        <p:nvPicPr>
          <p:cNvPr id="3" name="Graphic 2">
            <a:extLst>
              <a:ext uri="{FF2B5EF4-FFF2-40B4-BE49-F238E27FC236}">
                <a16:creationId xmlns:a16="http://schemas.microsoft.com/office/drawing/2014/main" id="{F45B048D-599D-2F44-ED6D-00D288FE8C5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8853" y="6414516"/>
            <a:ext cx="1782848" cy="138684"/>
          </a:xfrm>
          <a:prstGeom prst="rect">
            <a:avLst/>
          </a:prstGeom>
        </p:spPr>
      </p:pic>
      <p:sp>
        <p:nvSpPr>
          <p:cNvPr id="11" name="Subtitle 2">
            <a:extLst>
              <a:ext uri="{FF2B5EF4-FFF2-40B4-BE49-F238E27FC236}">
                <a16:creationId xmlns:a16="http://schemas.microsoft.com/office/drawing/2014/main" id="{627506A7-1AF4-9EE1-27A7-0C09EE83DE48}"/>
              </a:ext>
            </a:extLst>
          </p:cNvPr>
          <p:cNvSpPr>
            <a:spLocks noGrp="1"/>
          </p:cNvSpPr>
          <p:nvPr>
            <p:ph type="subTitle" idx="1" hasCustomPrompt="1"/>
          </p:nvPr>
        </p:nvSpPr>
        <p:spPr>
          <a:xfrm>
            <a:off x="762695" y="4953000"/>
            <a:ext cx="8380909" cy="762000"/>
          </a:xfrm>
        </p:spPr>
        <p:txBody>
          <a:bodyPr tIns="91440">
            <a:normAutofit/>
          </a:bodyPr>
          <a:lstStyle>
            <a:lvl1pPr marL="0" indent="0" algn="l">
              <a:buNone/>
              <a:defRPr sz="1200">
                <a:solidFill>
                  <a:schemeClr val="bg1"/>
                </a:solidFill>
              </a:defRPr>
            </a:lvl1pPr>
            <a:lvl2pPr marL="457109" indent="0" algn="ctr">
              <a:buNone/>
              <a:defRPr sz="2000"/>
            </a:lvl2pPr>
            <a:lvl3pPr marL="914217" indent="0" algn="ctr">
              <a:buNone/>
              <a:defRPr sz="1800"/>
            </a:lvl3pPr>
            <a:lvl4pPr marL="1371326" indent="0" algn="ctr">
              <a:buNone/>
              <a:defRPr sz="1600"/>
            </a:lvl4pPr>
            <a:lvl5pPr marL="1828434" indent="0" algn="ctr">
              <a:buNone/>
              <a:defRPr sz="1600"/>
            </a:lvl5pPr>
            <a:lvl6pPr marL="2285543" indent="0" algn="ctr">
              <a:buNone/>
              <a:defRPr sz="1600"/>
            </a:lvl6pPr>
            <a:lvl7pPr marL="2742651" indent="0" algn="ctr">
              <a:buNone/>
              <a:defRPr sz="1600"/>
            </a:lvl7pPr>
            <a:lvl8pPr marL="3199760" indent="0" algn="ctr">
              <a:buNone/>
              <a:defRPr sz="1600"/>
            </a:lvl8pPr>
            <a:lvl9pPr marL="3656868" indent="0" algn="ctr">
              <a:buNone/>
              <a:defRPr sz="1600"/>
            </a:lvl9pPr>
          </a:lstStyle>
          <a:p>
            <a:r>
              <a:rPr lang="en-US"/>
              <a:t>Optional copy</a:t>
            </a:r>
          </a:p>
        </p:txBody>
      </p:sp>
      <p:sp>
        <p:nvSpPr>
          <p:cNvPr id="12" name="Text Placeholder 11">
            <a:extLst>
              <a:ext uri="{FF2B5EF4-FFF2-40B4-BE49-F238E27FC236}">
                <a16:creationId xmlns:a16="http://schemas.microsoft.com/office/drawing/2014/main" id="{2A38CEE1-E302-7922-B8E4-2752E01C0883}"/>
              </a:ext>
            </a:extLst>
          </p:cNvPr>
          <p:cNvSpPr>
            <a:spLocks noGrp="1"/>
          </p:cNvSpPr>
          <p:nvPr>
            <p:ph type="body" sz="quarter" idx="13" hasCustomPrompt="1"/>
          </p:nvPr>
        </p:nvSpPr>
        <p:spPr>
          <a:xfrm>
            <a:off x="766574" y="4572000"/>
            <a:ext cx="8377029" cy="381000"/>
          </a:xfrm>
        </p:spPr>
        <p:txBody>
          <a:bodyPr>
            <a:normAutofit/>
          </a:bodyPr>
          <a:lstStyle>
            <a:lvl1pPr marL="0" indent="0">
              <a:buNone/>
              <a:defRPr sz="1600" b="1">
                <a:solidFill>
                  <a:schemeClr val="bg1"/>
                </a:solidFill>
                <a:latin typeface="+mj-lt"/>
              </a:defRPr>
            </a:lvl1pPr>
            <a:lvl2pPr marL="457109" indent="0">
              <a:buNone/>
              <a:defRPr>
                <a:latin typeface="+mj-lt"/>
              </a:defRPr>
            </a:lvl2pPr>
            <a:lvl3pPr marL="914217" indent="0">
              <a:buNone/>
              <a:defRPr>
                <a:latin typeface="+mj-lt"/>
              </a:defRPr>
            </a:lvl3pPr>
            <a:lvl4pPr marL="1371326" indent="0">
              <a:buNone/>
              <a:defRPr>
                <a:latin typeface="+mj-lt"/>
              </a:defRPr>
            </a:lvl4pPr>
            <a:lvl5pPr marL="1828434" indent="0">
              <a:buNone/>
              <a:defRPr>
                <a:latin typeface="+mj-lt"/>
              </a:defRPr>
            </a:lvl5pPr>
          </a:lstStyle>
          <a:p>
            <a:pPr lvl="0"/>
            <a:r>
              <a:rPr lang="en-US" b="1"/>
              <a:t>Optional Subhead</a:t>
            </a:r>
            <a:endParaRPr lang="en-US"/>
          </a:p>
        </p:txBody>
      </p:sp>
    </p:spTree>
    <p:extLst>
      <p:ext uri="{BB962C8B-B14F-4D97-AF65-F5344CB8AC3E}">
        <p14:creationId xmlns:p14="http://schemas.microsoft.com/office/powerpoint/2010/main" val="26391534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1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096000" y="762000"/>
            <a:ext cx="5332512" cy="5334001"/>
          </a:xfrm>
        </p:spPr>
        <p:txBody>
          <a:bodyPr>
            <a:normAutofit/>
          </a:bodyPr>
          <a:lstStyle>
            <a:lvl1pPr marL="171416" indent="-171416">
              <a:buFont typeface="System Font Regular"/>
              <a:buChar char="–"/>
              <a:defRPr sz="1300">
                <a:solidFill>
                  <a:schemeClr val="accent2"/>
                </a:solidFill>
              </a:defRPr>
            </a:lvl1pPr>
            <a:lvl2pPr>
              <a:defRPr sz="1200"/>
            </a:lvl2pPr>
            <a:lvl3pPr>
              <a:defRPr sz="1200"/>
            </a:lvl3pPr>
            <a:lvl4pPr>
              <a:defRPr sz="1200"/>
            </a:lvl4pPr>
            <a:lvl5pPr>
              <a:defRPr sz="1200"/>
            </a:lvl5pPr>
            <a:lvl6pPr>
              <a:defRPr sz="2000"/>
            </a:lvl6pPr>
            <a:lvl7pPr>
              <a:defRPr sz="2000"/>
            </a:lvl7pPr>
            <a:lvl8pPr>
              <a:defRPr sz="2000"/>
            </a:lvl8pPr>
            <a:lvl9pPr>
              <a:defRPr sz="2000"/>
            </a:lvl9pPr>
          </a:lstStyle>
          <a:p>
            <a:pPr lvl="0"/>
            <a:r>
              <a:rPr lang="en-US"/>
              <a:t>Click icon to add content or text</a:t>
            </a:r>
          </a:p>
        </p:txBody>
      </p:sp>
      <p:sp>
        <p:nvSpPr>
          <p:cNvPr id="5" name="Date Placeholder 4"/>
          <p:cNvSpPr>
            <a:spLocks noGrp="1"/>
          </p:cNvSpPr>
          <p:nvPr>
            <p:ph type="dt" sz="half" idx="10"/>
          </p:nvPr>
        </p:nvSpPr>
        <p:spPr/>
        <p:txBody>
          <a:bodyPr/>
          <a:lstStyle/>
          <a:p>
            <a:fld id="{5F0FAD42-10E4-4EEC-AC01-3988E1880206}" type="datetimeFigureOut">
              <a:rPr lang="en-US" smtClean="0"/>
              <a:t>10/28/2024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05859D-3233-433F-B321-A47CA012EDB4}" type="slidenum">
              <a:rPr lang="en-US" smtClean="0"/>
              <a:t>‹#›</a:t>
            </a:fld>
            <a:endParaRPr lang="en-US"/>
          </a:p>
        </p:txBody>
      </p:sp>
      <p:sp>
        <p:nvSpPr>
          <p:cNvPr id="4" name="Title 1">
            <a:extLst>
              <a:ext uri="{FF2B5EF4-FFF2-40B4-BE49-F238E27FC236}">
                <a16:creationId xmlns:a16="http://schemas.microsoft.com/office/drawing/2014/main" id="{9F47D733-7341-785D-8797-D17E16DA6607}"/>
              </a:ext>
            </a:extLst>
          </p:cNvPr>
          <p:cNvSpPr>
            <a:spLocks noGrp="1"/>
          </p:cNvSpPr>
          <p:nvPr>
            <p:ph type="title" hasCustomPrompt="1"/>
          </p:nvPr>
        </p:nvSpPr>
        <p:spPr>
          <a:xfrm>
            <a:off x="763030" y="762000"/>
            <a:ext cx="4571055" cy="1142032"/>
          </a:xfrm>
        </p:spPr>
        <p:txBody>
          <a:bodyPr anchor="t"/>
          <a:lstStyle>
            <a:lvl1pPr>
              <a:defRPr>
                <a:solidFill>
                  <a:schemeClr val="tx1"/>
                </a:solidFill>
              </a:defRPr>
            </a:lvl1pPr>
          </a:lstStyle>
          <a:p>
            <a:r>
              <a:rPr lang="en-US"/>
              <a:t>Add Page Title</a:t>
            </a:r>
          </a:p>
        </p:txBody>
      </p:sp>
      <p:sp>
        <p:nvSpPr>
          <p:cNvPr id="2" name="Text Placeholder 7">
            <a:extLst>
              <a:ext uri="{FF2B5EF4-FFF2-40B4-BE49-F238E27FC236}">
                <a16:creationId xmlns:a16="http://schemas.microsoft.com/office/drawing/2014/main" id="{ED1C33A2-0B63-4CC9-1BA9-C6A5E92E9A6E}"/>
              </a:ext>
            </a:extLst>
          </p:cNvPr>
          <p:cNvSpPr>
            <a:spLocks noGrp="1"/>
          </p:cNvSpPr>
          <p:nvPr>
            <p:ph type="body" sz="quarter" idx="13" hasCustomPrompt="1"/>
          </p:nvPr>
        </p:nvSpPr>
        <p:spPr>
          <a:xfrm>
            <a:off x="762701" y="1904032"/>
            <a:ext cx="4571536" cy="381969"/>
          </a:xfrm>
        </p:spPr>
        <p:txBody>
          <a:bodyPr>
            <a:normAutofit/>
          </a:bodyPr>
          <a:lstStyle>
            <a:lvl1pPr marL="0" indent="0">
              <a:buNone/>
              <a:defRPr sz="1600" b="0">
                <a:solidFill>
                  <a:schemeClr val="accent2"/>
                </a:solidFill>
                <a:latin typeface="+mj-lt"/>
              </a:defRPr>
            </a:lvl1pPr>
          </a:lstStyle>
          <a:p>
            <a:pPr lvl="0"/>
            <a:r>
              <a:rPr lang="en-US"/>
              <a:t>Optional Subhead</a:t>
            </a:r>
          </a:p>
        </p:txBody>
      </p:sp>
      <p:sp>
        <p:nvSpPr>
          <p:cNvPr id="9" name="Text Placeholder 11">
            <a:extLst>
              <a:ext uri="{FF2B5EF4-FFF2-40B4-BE49-F238E27FC236}">
                <a16:creationId xmlns:a16="http://schemas.microsoft.com/office/drawing/2014/main" id="{A580564C-E133-3A8D-EDA7-DC978387AAD3}"/>
              </a:ext>
            </a:extLst>
          </p:cNvPr>
          <p:cNvSpPr>
            <a:spLocks noGrp="1"/>
          </p:cNvSpPr>
          <p:nvPr>
            <p:ph type="body" sz="quarter" idx="16"/>
          </p:nvPr>
        </p:nvSpPr>
        <p:spPr>
          <a:xfrm>
            <a:off x="762695" y="2667000"/>
            <a:ext cx="4571404" cy="3429000"/>
          </a:xfrm>
        </p:spPr>
        <p:txBody>
          <a:bodyPr>
            <a:normAutofit/>
          </a:bodyPr>
          <a:lstStyle>
            <a:lvl1pPr>
              <a:defRPr sz="1300">
                <a:solidFill>
                  <a:schemeClr val="accent2"/>
                </a:solidFill>
              </a:defRPr>
            </a:lvl1pPr>
            <a:lvl2pPr>
              <a:defRPr sz="1300">
                <a:solidFill>
                  <a:schemeClr val="accent2"/>
                </a:solidFill>
              </a:defRPr>
            </a:lvl2pPr>
            <a:lvl3pPr>
              <a:defRPr sz="1300">
                <a:solidFill>
                  <a:schemeClr val="accent2"/>
                </a:solidFill>
              </a:defRPr>
            </a:lvl3pPr>
            <a:lvl4pPr>
              <a:defRPr sz="1300">
                <a:solidFill>
                  <a:schemeClr val="accent2"/>
                </a:solidFill>
              </a:defRPr>
            </a:lvl4pPr>
            <a:lvl5pPr>
              <a:defRPr sz="1300">
                <a:solidFill>
                  <a:schemeClr val="accent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4623767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695" y="762000"/>
            <a:ext cx="10651373" cy="457200"/>
          </a:xfrm>
        </p:spPr>
        <p:txBody>
          <a:bodyPr/>
          <a:lstStyle>
            <a:lvl1pPr>
              <a:defRPr>
                <a:solidFill>
                  <a:schemeClr val="tx1"/>
                </a:solidFill>
                <a:latin typeface="+mj-lt"/>
              </a:defRPr>
            </a:lvl1pPr>
          </a:lstStyle>
          <a:p>
            <a:r>
              <a:rPr lang="en-US"/>
              <a:t>Add Page Title</a:t>
            </a:r>
          </a:p>
        </p:txBody>
      </p:sp>
      <p:sp>
        <p:nvSpPr>
          <p:cNvPr id="3" name="Content Placeholder 2"/>
          <p:cNvSpPr>
            <a:spLocks noGrp="1"/>
          </p:cNvSpPr>
          <p:nvPr>
            <p:ph idx="1" hasCustomPrompt="1"/>
          </p:nvPr>
        </p:nvSpPr>
        <p:spPr>
          <a:xfrm>
            <a:off x="762695" y="1905001"/>
            <a:ext cx="10664674" cy="4191000"/>
          </a:xfrm>
        </p:spPr>
        <p:txBody>
          <a:bodyPr numCol="1" spcCol="914400">
            <a:normAutofit/>
          </a:bodyPr>
          <a:lstStyle>
            <a:lvl1pPr>
              <a:defRPr sz="1300">
                <a:solidFill>
                  <a:schemeClr val="accent2"/>
                </a:solidFill>
              </a:defRPr>
            </a:lvl1pPr>
            <a:lvl2pPr>
              <a:defRPr sz="1300">
                <a:solidFill>
                  <a:schemeClr val="accent2"/>
                </a:solidFill>
              </a:defRPr>
            </a:lvl2pPr>
            <a:lvl3pPr>
              <a:defRPr sz="1300">
                <a:solidFill>
                  <a:schemeClr val="accent2"/>
                </a:solidFill>
              </a:defRPr>
            </a:lvl3pPr>
            <a:lvl4pPr>
              <a:defRPr sz="1300">
                <a:solidFill>
                  <a:schemeClr val="accent2"/>
                </a:solidFill>
              </a:defRPr>
            </a:lvl4pPr>
            <a:lvl5pPr marL="1828434" indent="0">
              <a:buNone/>
              <a:defRPr sz="1300">
                <a:solidFill>
                  <a:schemeClr val="accent2"/>
                </a:solidFill>
              </a:defRPr>
            </a:lvl5pPr>
          </a:lstStyle>
          <a:p>
            <a:pPr lvl="0"/>
            <a:r>
              <a:rPr lang="en-US"/>
              <a:t>This is a one column full width content </a:t>
            </a:r>
          </a:p>
          <a:p>
            <a:pPr lvl="0"/>
            <a:r>
              <a:rPr lang="en-US"/>
              <a:t>Add Text/ List / Click Icon to add Content</a:t>
            </a:r>
          </a:p>
          <a:p>
            <a:pPr lvl="0"/>
            <a:r>
              <a:rPr lang="en-US"/>
              <a:t>Use the column tool to break up long text.</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F0FAD42-10E4-4EEC-AC01-3988E1880206}" type="datetimeFigureOut">
              <a:rPr lang="en-US" smtClean="0"/>
              <a:t>10/28/2024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5859D-3233-433F-B321-A47CA012EDB4}" type="slidenum">
              <a:rPr lang="en-US" smtClean="0"/>
              <a:t>‹#›</a:t>
            </a:fld>
            <a:endParaRPr lang="en-US"/>
          </a:p>
        </p:txBody>
      </p:sp>
      <p:sp>
        <p:nvSpPr>
          <p:cNvPr id="7" name="Text Placeholder 7">
            <a:extLst>
              <a:ext uri="{FF2B5EF4-FFF2-40B4-BE49-F238E27FC236}">
                <a16:creationId xmlns:a16="http://schemas.microsoft.com/office/drawing/2014/main" id="{0B0FDA75-BA3C-F8D0-7F9B-76AF795C9117}"/>
              </a:ext>
            </a:extLst>
          </p:cNvPr>
          <p:cNvSpPr>
            <a:spLocks noGrp="1"/>
          </p:cNvSpPr>
          <p:nvPr>
            <p:ph type="body" sz="quarter" idx="13" hasCustomPrompt="1"/>
          </p:nvPr>
        </p:nvSpPr>
        <p:spPr>
          <a:xfrm>
            <a:off x="762695" y="1219200"/>
            <a:ext cx="10666611" cy="304800"/>
          </a:xfrm>
        </p:spPr>
        <p:txBody>
          <a:bodyPr>
            <a:normAutofit/>
          </a:bodyPr>
          <a:lstStyle>
            <a:lvl1pPr marL="0" indent="0">
              <a:buNone/>
              <a:defRPr sz="1600" b="0">
                <a:solidFill>
                  <a:schemeClr val="accent2"/>
                </a:solidFill>
                <a:latin typeface="+mj-lt"/>
              </a:defRPr>
            </a:lvl1pPr>
          </a:lstStyle>
          <a:p>
            <a:pPr lvl="0"/>
            <a:r>
              <a:rPr lang="en-US"/>
              <a:t>Optional Subhead</a:t>
            </a:r>
          </a:p>
        </p:txBody>
      </p:sp>
    </p:spTree>
    <p:extLst>
      <p:ext uri="{BB962C8B-B14F-4D97-AF65-F5344CB8AC3E}">
        <p14:creationId xmlns:p14="http://schemas.microsoft.com/office/powerpoint/2010/main" val="10258721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Story H2">
    <p:bg>
      <p:bgPr>
        <a:solidFill>
          <a:srgbClr val="11131C"/>
        </a:solidFill>
        <a:effectLst/>
      </p:bgPr>
    </p:bg>
    <p:spTree>
      <p:nvGrpSpPr>
        <p:cNvPr id="1" name=""/>
        <p:cNvGrpSpPr/>
        <p:nvPr/>
      </p:nvGrpSpPr>
      <p:grpSpPr>
        <a:xfrm>
          <a:off x="0" y="0"/>
          <a:ext cx="0" cy="0"/>
          <a:chOff x="0" y="0"/>
          <a:chExt cx="0" cy="0"/>
        </a:xfrm>
      </p:grpSpPr>
      <p:sp>
        <p:nvSpPr>
          <p:cNvPr id="69" name="Lorem Ipsum Dolor Sit Amet"/>
          <p:cNvSpPr txBox="1">
            <a:spLocks noGrp="1"/>
          </p:cNvSpPr>
          <p:nvPr>
            <p:ph type="body" idx="21"/>
          </p:nvPr>
        </p:nvSpPr>
        <p:spPr>
          <a:xfrm>
            <a:off x="381000" y="1778000"/>
            <a:ext cx="11430000" cy="3810000"/>
          </a:xfrm>
          <a:prstGeom prst="rect">
            <a:avLst/>
          </a:prstGeom>
        </p:spPr>
        <p:txBody>
          <a:bodyPr anchor="t">
            <a:noAutofit/>
          </a:bodyPr>
          <a:lstStyle>
            <a:lvl1pPr algn="l" defTabSz="410683">
              <a:defRPr sz="4499" b="1" spc="-90">
                <a:solidFill>
                  <a:srgbClr val="FFFFFF"/>
                </a:solidFill>
                <a:latin typeface="+mn-lt"/>
                <a:ea typeface="+mn-ea"/>
                <a:cs typeface="+mn-cs"/>
                <a:sym typeface="Gilroy SemiBold"/>
              </a:defRPr>
            </a:lvl1pPr>
          </a:lstStyle>
          <a:p>
            <a:r>
              <a:t>Lorem Ipsum Dolor Sit Amet</a:t>
            </a:r>
          </a:p>
        </p:txBody>
      </p:sp>
      <p:sp>
        <p:nvSpPr>
          <p:cNvPr id="70" name="Page Title"/>
          <p:cNvSpPr txBox="1">
            <a:spLocks noGrp="1"/>
          </p:cNvSpPr>
          <p:nvPr>
            <p:ph type="body" sz="quarter" idx="22"/>
          </p:nvPr>
        </p:nvSpPr>
        <p:spPr>
          <a:xfrm>
            <a:off x="381000" y="381000"/>
            <a:ext cx="11430000" cy="381000"/>
          </a:xfrm>
          <a:prstGeom prst="rect">
            <a:avLst/>
          </a:prstGeom>
        </p:spPr>
        <p:txBody>
          <a:bodyPr anchor="t">
            <a:noAutofit/>
          </a:bodyPr>
          <a:lstStyle>
            <a:lvl1pPr algn="l" defTabSz="410683">
              <a:lnSpc>
                <a:spcPct val="120000"/>
              </a:lnSpc>
              <a:defRPr sz="900" b="1" spc="-18">
                <a:solidFill>
                  <a:srgbClr val="FFFFFF"/>
                </a:solidFill>
                <a:latin typeface="+mn-lt"/>
                <a:ea typeface="+mn-ea"/>
                <a:cs typeface="+mn-cs"/>
                <a:sym typeface="Gilroy SemiBold"/>
              </a:defRPr>
            </a:lvl1pPr>
          </a:lstStyle>
          <a:p>
            <a:r>
              <a:t>Page Title</a:t>
            </a:r>
          </a:p>
        </p:txBody>
      </p:sp>
    </p:spTree>
    <p:extLst>
      <p:ext uri="{BB962C8B-B14F-4D97-AF65-F5344CB8AC3E}">
        <p14:creationId xmlns:p14="http://schemas.microsoft.com/office/powerpoint/2010/main" val="2932023726"/>
      </p:ext>
    </p:extLst>
  </p:cSld>
  <p:clrMapOvr>
    <a:masterClrMapping/>
  </p:clrMapOvr>
  <p:transition spd="med"/>
  <p:extLst>
    <p:ext uri="{DCECCB84-F9BA-43D5-87BE-67443E8EF086}">
      <p15:sldGuideLst xmlns:p15="http://schemas.microsoft.com/office/powerpoint/2012/main">
        <p15:guide id="1" orient="horz" pos="8640">
          <p15:clr>
            <a:srgbClr val="FBAE40"/>
          </p15:clr>
        </p15:guide>
        <p15:guide id="2" pos="1536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695" y="762000"/>
            <a:ext cx="10651373" cy="381001"/>
          </a:xfrm>
        </p:spPr>
        <p:txBody>
          <a:bodyPr/>
          <a:lstStyle>
            <a:lvl1pPr>
              <a:defRPr>
                <a:solidFill>
                  <a:schemeClr val="tx1"/>
                </a:solidFill>
              </a:defRPr>
            </a:lvl1pPr>
          </a:lstStyle>
          <a:p>
            <a:r>
              <a:rPr lang="en-US"/>
              <a:t>Add Page Title</a:t>
            </a:r>
          </a:p>
        </p:txBody>
      </p:sp>
      <p:sp>
        <p:nvSpPr>
          <p:cNvPr id="3" name="Date Placeholder 2"/>
          <p:cNvSpPr>
            <a:spLocks noGrp="1"/>
          </p:cNvSpPr>
          <p:nvPr>
            <p:ph type="dt" sz="half" idx="10"/>
          </p:nvPr>
        </p:nvSpPr>
        <p:spPr/>
        <p:txBody>
          <a:bodyPr/>
          <a:lstStyle/>
          <a:p>
            <a:fld id="{5F0FAD42-10E4-4EEC-AC01-3988E1880206}" type="datetimeFigureOut">
              <a:rPr lang="en-US" smtClean="0"/>
              <a:t>10/28/2024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05859D-3233-433F-B321-A47CA012EDB4}" type="slidenum">
              <a:rPr lang="en-US" smtClean="0"/>
              <a:t>‹#›</a:t>
            </a:fld>
            <a:endParaRPr lang="en-US"/>
          </a:p>
        </p:txBody>
      </p:sp>
      <p:sp>
        <p:nvSpPr>
          <p:cNvPr id="7" name="Text Placeholder 7">
            <a:extLst>
              <a:ext uri="{FF2B5EF4-FFF2-40B4-BE49-F238E27FC236}">
                <a16:creationId xmlns:a16="http://schemas.microsoft.com/office/drawing/2014/main" id="{775BB555-D6C4-7393-910B-C137C243FAA8}"/>
              </a:ext>
            </a:extLst>
          </p:cNvPr>
          <p:cNvSpPr>
            <a:spLocks noGrp="1"/>
          </p:cNvSpPr>
          <p:nvPr>
            <p:ph type="body" sz="quarter" idx="13" hasCustomPrompt="1"/>
          </p:nvPr>
        </p:nvSpPr>
        <p:spPr>
          <a:xfrm>
            <a:off x="762695" y="1143000"/>
            <a:ext cx="10666611" cy="381001"/>
          </a:xfrm>
        </p:spPr>
        <p:txBody>
          <a:bodyPr tIns="91440">
            <a:normAutofit/>
          </a:bodyPr>
          <a:lstStyle>
            <a:lvl1pPr marL="0" indent="0">
              <a:buNone/>
              <a:defRPr sz="1400" b="0">
                <a:solidFill>
                  <a:schemeClr val="accent2"/>
                </a:solidFill>
                <a:latin typeface="+mj-lt"/>
              </a:defRPr>
            </a:lvl1pPr>
          </a:lstStyle>
          <a:p>
            <a:pPr lvl="0"/>
            <a:r>
              <a:rPr lang="en-US"/>
              <a:t>Optional Subhead</a:t>
            </a:r>
          </a:p>
        </p:txBody>
      </p:sp>
      <p:sp>
        <p:nvSpPr>
          <p:cNvPr id="6" name="Text Placeholder 7">
            <a:extLst>
              <a:ext uri="{FF2B5EF4-FFF2-40B4-BE49-F238E27FC236}">
                <a16:creationId xmlns:a16="http://schemas.microsoft.com/office/drawing/2014/main" id="{DEFA7D20-F371-D687-64F7-D1B0DA89E406}"/>
              </a:ext>
            </a:extLst>
          </p:cNvPr>
          <p:cNvSpPr>
            <a:spLocks noGrp="1"/>
          </p:cNvSpPr>
          <p:nvPr>
            <p:ph type="body" sz="quarter" idx="25"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Tree>
    <p:extLst>
      <p:ext uri="{BB962C8B-B14F-4D97-AF65-F5344CB8AC3E}">
        <p14:creationId xmlns:p14="http://schemas.microsoft.com/office/powerpoint/2010/main" val="581602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695" y="762000"/>
            <a:ext cx="10651373" cy="381000"/>
          </a:xfrm>
        </p:spPr>
        <p:txBody>
          <a:bodyPr/>
          <a:lstStyle>
            <a:lvl1pPr>
              <a:defRPr>
                <a:solidFill>
                  <a:schemeClr val="tx1"/>
                </a:solidFill>
                <a:latin typeface="+mj-lt"/>
              </a:defRPr>
            </a:lvl1pPr>
          </a:lstStyle>
          <a:p>
            <a:r>
              <a:rPr lang="en-US"/>
              <a:t>Add Page Title</a:t>
            </a:r>
          </a:p>
        </p:txBody>
      </p:sp>
      <p:sp>
        <p:nvSpPr>
          <p:cNvPr id="3" name="Content Placeholder 2"/>
          <p:cNvSpPr>
            <a:spLocks noGrp="1"/>
          </p:cNvSpPr>
          <p:nvPr>
            <p:ph idx="1" hasCustomPrompt="1"/>
          </p:nvPr>
        </p:nvSpPr>
        <p:spPr>
          <a:xfrm>
            <a:off x="762695" y="1905001"/>
            <a:ext cx="10664674" cy="4191000"/>
          </a:xfrm>
        </p:spPr>
        <p:txBody>
          <a:bodyPr numCol="1" spcCol="914400">
            <a:normAutofit/>
          </a:bodyPr>
          <a:lstStyle>
            <a:lvl1pPr>
              <a:defRPr sz="1200">
                <a:solidFill>
                  <a:schemeClr val="accent2"/>
                </a:solidFill>
              </a:defRPr>
            </a:lvl1pPr>
            <a:lvl2pPr>
              <a:defRPr sz="1200">
                <a:solidFill>
                  <a:schemeClr val="accent2"/>
                </a:solidFill>
              </a:defRPr>
            </a:lvl2pPr>
            <a:lvl3pPr>
              <a:defRPr sz="1200">
                <a:solidFill>
                  <a:schemeClr val="accent2"/>
                </a:solidFill>
              </a:defRPr>
            </a:lvl3pPr>
            <a:lvl4pPr>
              <a:defRPr sz="1200">
                <a:solidFill>
                  <a:schemeClr val="accent2"/>
                </a:solidFill>
              </a:defRPr>
            </a:lvl4pPr>
            <a:lvl5pPr marL="1828434" indent="0">
              <a:buNone/>
              <a:defRPr sz="1200">
                <a:solidFill>
                  <a:schemeClr val="accent2"/>
                </a:solidFill>
              </a:defRPr>
            </a:lvl5pPr>
          </a:lstStyle>
          <a:p>
            <a:pPr lvl="0"/>
            <a:r>
              <a:rPr lang="en-US"/>
              <a:t>This is a one column full width content </a:t>
            </a:r>
          </a:p>
          <a:p>
            <a:pPr lvl="0"/>
            <a:r>
              <a:rPr lang="en-US"/>
              <a:t>Add Text/ List / Click Icon to add Content</a:t>
            </a:r>
          </a:p>
          <a:p>
            <a:pPr lvl="0"/>
            <a:r>
              <a:rPr lang="en-US"/>
              <a:t>Use the column tool to break up long text.</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F0FAD42-10E4-4EEC-AC01-3988E1880206}" type="datetimeFigureOut">
              <a:rPr lang="en-US" smtClean="0"/>
              <a:t>10/28/2024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05859D-3233-433F-B321-A47CA012EDB4}" type="slidenum">
              <a:rPr lang="en-US" smtClean="0"/>
              <a:t>‹#›</a:t>
            </a:fld>
            <a:endParaRPr lang="en-US"/>
          </a:p>
        </p:txBody>
      </p:sp>
      <p:sp>
        <p:nvSpPr>
          <p:cNvPr id="7" name="Text Placeholder 7">
            <a:extLst>
              <a:ext uri="{FF2B5EF4-FFF2-40B4-BE49-F238E27FC236}">
                <a16:creationId xmlns:a16="http://schemas.microsoft.com/office/drawing/2014/main" id="{0B0FDA75-BA3C-F8D0-7F9B-76AF795C9117}"/>
              </a:ext>
            </a:extLst>
          </p:cNvPr>
          <p:cNvSpPr>
            <a:spLocks noGrp="1"/>
          </p:cNvSpPr>
          <p:nvPr>
            <p:ph type="body" sz="quarter" idx="13" hasCustomPrompt="1"/>
          </p:nvPr>
        </p:nvSpPr>
        <p:spPr>
          <a:xfrm>
            <a:off x="762695" y="1143000"/>
            <a:ext cx="10666611" cy="381000"/>
          </a:xfrm>
        </p:spPr>
        <p:txBody>
          <a:bodyPr tIns="91440">
            <a:normAutofit/>
          </a:bodyPr>
          <a:lstStyle>
            <a:lvl1pPr marL="0" indent="0">
              <a:buNone/>
              <a:defRPr sz="1400" b="0">
                <a:solidFill>
                  <a:schemeClr val="accent2"/>
                </a:solidFill>
                <a:latin typeface="+mj-lt"/>
              </a:defRPr>
            </a:lvl1pPr>
          </a:lstStyle>
          <a:p>
            <a:pPr lvl="0"/>
            <a:r>
              <a:rPr lang="en-US"/>
              <a:t>Optional Subhead</a:t>
            </a:r>
          </a:p>
        </p:txBody>
      </p:sp>
      <p:sp>
        <p:nvSpPr>
          <p:cNvPr id="8" name="Text Placeholder 7">
            <a:extLst>
              <a:ext uri="{FF2B5EF4-FFF2-40B4-BE49-F238E27FC236}">
                <a16:creationId xmlns:a16="http://schemas.microsoft.com/office/drawing/2014/main" id="{71F378C8-C367-8155-C581-65C623857EFE}"/>
              </a:ext>
            </a:extLst>
          </p:cNvPr>
          <p:cNvSpPr>
            <a:spLocks noGrp="1"/>
          </p:cNvSpPr>
          <p:nvPr>
            <p:ph type="body" sz="quarter" idx="25"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Tree>
    <p:extLst>
      <p:ext uri="{BB962C8B-B14F-4D97-AF65-F5344CB8AC3E}">
        <p14:creationId xmlns:p14="http://schemas.microsoft.com/office/powerpoint/2010/main" val="2640702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695" y="762001"/>
            <a:ext cx="10651373" cy="381000"/>
          </a:xfrm>
        </p:spPr>
        <p:txBody>
          <a:bodyPr/>
          <a:lstStyle>
            <a:lvl1pPr>
              <a:defRPr>
                <a:solidFill>
                  <a:schemeClr val="tx1"/>
                </a:solidFill>
                <a:latin typeface="+mj-lt"/>
              </a:defRPr>
            </a:lvl1pPr>
          </a:lstStyle>
          <a:p>
            <a:r>
              <a:rPr lang="en-US"/>
              <a:t>Add Page Title</a:t>
            </a:r>
          </a:p>
        </p:txBody>
      </p:sp>
      <p:sp>
        <p:nvSpPr>
          <p:cNvPr id="3" name="Content Placeholder 2"/>
          <p:cNvSpPr>
            <a:spLocks noGrp="1"/>
          </p:cNvSpPr>
          <p:nvPr>
            <p:ph sz="half" idx="1" hasCustomPrompt="1"/>
          </p:nvPr>
        </p:nvSpPr>
        <p:spPr>
          <a:xfrm>
            <a:off x="762695" y="1905001"/>
            <a:ext cx="4939731" cy="4191000"/>
          </a:xfrm>
        </p:spPr>
        <p:txBody>
          <a:bodyPr>
            <a:normAutofit/>
          </a:bodyPr>
          <a:lstStyle>
            <a:lvl1pPr>
              <a:defRPr sz="1200">
                <a:solidFill>
                  <a:schemeClr val="accent2"/>
                </a:solidFill>
              </a:defRPr>
            </a:lvl1pPr>
            <a:lvl2pPr>
              <a:defRPr sz="1200">
                <a:solidFill>
                  <a:schemeClr val="accent2"/>
                </a:solidFill>
              </a:defRPr>
            </a:lvl2pPr>
            <a:lvl3pPr>
              <a:defRPr sz="1200">
                <a:solidFill>
                  <a:schemeClr val="accent2"/>
                </a:solidFill>
              </a:defRPr>
            </a:lvl3pPr>
            <a:lvl4pPr>
              <a:defRPr sz="1200">
                <a:solidFill>
                  <a:schemeClr val="accent2"/>
                </a:solidFill>
              </a:defRPr>
            </a:lvl4pPr>
            <a:lvl5pPr>
              <a:defRPr sz="1200">
                <a:solidFill>
                  <a:schemeClr val="accent2"/>
                </a:solidFill>
              </a:defRPr>
            </a:lvl5pPr>
          </a:lstStyle>
          <a:p>
            <a:pPr lvl="0"/>
            <a:r>
              <a:rPr lang="en-US"/>
              <a:t>This is one column</a:t>
            </a:r>
          </a:p>
          <a:p>
            <a:pPr lvl="0"/>
            <a:r>
              <a:rPr lang="en-US"/>
              <a:t>Add Text/ List / Click Icon to add Content</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6479990" y="1905001"/>
            <a:ext cx="4939731" cy="4191000"/>
          </a:xfrm>
        </p:spPr>
        <p:txBody>
          <a:bodyPr>
            <a:normAutofit/>
          </a:bodyPr>
          <a:lstStyle>
            <a:lvl1pPr>
              <a:defRPr sz="1200">
                <a:solidFill>
                  <a:schemeClr val="accent2"/>
                </a:solidFill>
              </a:defRPr>
            </a:lvl1pPr>
            <a:lvl2pPr>
              <a:defRPr sz="1200">
                <a:solidFill>
                  <a:schemeClr val="accent2"/>
                </a:solidFill>
              </a:defRPr>
            </a:lvl2pPr>
            <a:lvl3pPr>
              <a:defRPr sz="1200">
                <a:solidFill>
                  <a:schemeClr val="accent2"/>
                </a:solidFill>
              </a:defRPr>
            </a:lvl3pPr>
            <a:lvl4pPr>
              <a:defRPr sz="1200">
                <a:solidFill>
                  <a:schemeClr val="accent2"/>
                </a:solidFill>
              </a:defRPr>
            </a:lvl4pPr>
            <a:lvl5pPr>
              <a:defRPr sz="1200">
                <a:solidFill>
                  <a:schemeClr val="accent2"/>
                </a:solidFill>
              </a:defRPr>
            </a:lvl5pPr>
          </a:lstStyle>
          <a:p>
            <a:pPr lvl="0"/>
            <a:r>
              <a:rPr lang="en-US"/>
              <a:t>This is another column</a:t>
            </a:r>
          </a:p>
          <a:p>
            <a:pPr lvl="0"/>
            <a:r>
              <a:rPr lang="en-US"/>
              <a:t>Add Text/ List / Click Icon to add Content</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F0FAD42-10E4-4EEC-AC01-3988E1880206}" type="datetimeFigureOut">
              <a:rPr lang="en-US" smtClean="0"/>
              <a:t>10/28/2024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05859D-3233-433F-B321-A47CA012EDB4}" type="slidenum">
              <a:rPr lang="en-US" smtClean="0"/>
              <a:t>‹#›</a:t>
            </a:fld>
            <a:endParaRPr lang="en-US"/>
          </a:p>
        </p:txBody>
      </p:sp>
      <p:sp>
        <p:nvSpPr>
          <p:cNvPr id="8" name="Text Placeholder 7">
            <a:extLst>
              <a:ext uri="{FF2B5EF4-FFF2-40B4-BE49-F238E27FC236}">
                <a16:creationId xmlns:a16="http://schemas.microsoft.com/office/drawing/2014/main" id="{A15CE864-BBB1-B808-1AB6-324CB5786EDA}"/>
              </a:ext>
            </a:extLst>
          </p:cNvPr>
          <p:cNvSpPr>
            <a:spLocks noGrp="1"/>
          </p:cNvSpPr>
          <p:nvPr>
            <p:ph type="body" sz="quarter" idx="13" hasCustomPrompt="1"/>
          </p:nvPr>
        </p:nvSpPr>
        <p:spPr>
          <a:xfrm>
            <a:off x="762695" y="1143000"/>
            <a:ext cx="10666611" cy="381000"/>
          </a:xfrm>
        </p:spPr>
        <p:txBody>
          <a:bodyPr tIns="91440">
            <a:normAutofit/>
          </a:bodyPr>
          <a:lstStyle>
            <a:lvl1pPr marL="0" indent="0">
              <a:buNone/>
              <a:defRPr sz="1400" b="0">
                <a:solidFill>
                  <a:schemeClr val="accent2"/>
                </a:solidFill>
                <a:latin typeface="+mj-lt"/>
              </a:defRPr>
            </a:lvl1pPr>
          </a:lstStyle>
          <a:p>
            <a:pPr lvl="0"/>
            <a:r>
              <a:rPr lang="en-US"/>
              <a:t>Optional Subhead</a:t>
            </a:r>
          </a:p>
        </p:txBody>
      </p:sp>
      <p:sp>
        <p:nvSpPr>
          <p:cNvPr id="9" name="Text Placeholder 7">
            <a:extLst>
              <a:ext uri="{FF2B5EF4-FFF2-40B4-BE49-F238E27FC236}">
                <a16:creationId xmlns:a16="http://schemas.microsoft.com/office/drawing/2014/main" id="{6FA995CE-54C6-1462-4A58-BD133F562153}"/>
              </a:ext>
            </a:extLst>
          </p:cNvPr>
          <p:cNvSpPr>
            <a:spLocks noGrp="1"/>
          </p:cNvSpPr>
          <p:nvPr>
            <p:ph type="body" sz="quarter" idx="25"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Tree>
    <p:extLst>
      <p:ext uri="{BB962C8B-B14F-4D97-AF65-F5344CB8AC3E}">
        <p14:creationId xmlns:p14="http://schemas.microsoft.com/office/powerpoint/2010/main" val="6078053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2 Col">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2695" y="762000"/>
            <a:ext cx="10665817" cy="381001"/>
          </a:xfrm>
        </p:spPr>
        <p:txBody>
          <a:bodyPr/>
          <a:lstStyle>
            <a:lvl1pPr>
              <a:defRPr>
                <a:solidFill>
                  <a:schemeClr val="tx1"/>
                </a:solidFill>
                <a:latin typeface="+mj-lt"/>
              </a:defRPr>
            </a:lvl1pPr>
          </a:lstStyle>
          <a:p>
            <a:r>
              <a:rPr lang="en-US"/>
              <a:t>Add Page Title</a:t>
            </a:r>
          </a:p>
        </p:txBody>
      </p:sp>
      <p:sp>
        <p:nvSpPr>
          <p:cNvPr id="3" name="Text Placeholder 2"/>
          <p:cNvSpPr>
            <a:spLocks noGrp="1"/>
          </p:cNvSpPr>
          <p:nvPr>
            <p:ph type="body" idx="1" hasCustomPrompt="1"/>
          </p:nvPr>
        </p:nvSpPr>
        <p:spPr>
          <a:xfrm>
            <a:off x="762694" y="1920240"/>
            <a:ext cx="4950831" cy="594360"/>
          </a:xfrm>
        </p:spPr>
        <p:txBody>
          <a:bodyPr anchor="b" anchorCtr="0">
            <a:normAutofit/>
          </a:bodyPr>
          <a:lstStyle>
            <a:lvl1pPr marL="0" indent="0">
              <a:buNone/>
              <a:defRPr sz="1400" b="1">
                <a:solidFill>
                  <a:schemeClr val="tx1"/>
                </a:solidFill>
                <a:latin typeface="+mj-lt"/>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en-US"/>
              <a:t>Add Column Header One</a:t>
            </a:r>
          </a:p>
        </p:txBody>
      </p:sp>
      <p:sp>
        <p:nvSpPr>
          <p:cNvPr id="4" name="Content Placeholder 3"/>
          <p:cNvSpPr>
            <a:spLocks noGrp="1"/>
          </p:cNvSpPr>
          <p:nvPr>
            <p:ph sz="half" idx="2" hasCustomPrompt="1"/>
          </p:nvPr>
        </p:nvSpPr>
        <p:spPr>
          <a:xfrm>
            <a:off x="762695" y="2667000"/>
            <a:ext cx="4952355" cy="3423947"/>
          </a:xfrm>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en-US"/>
              <a:t>Add Text/ List / Click Icon to add Content</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hasCustomPrompt="1"/>
          </p:nvPr>
        </p:nvSpPr>
        <p:spPr>
          <a:xfrm>
            <a:off x="6461993" y="1920240"/>
            <a:ext cx="4950831" cy="594360"/>
          </a:xfrm>
        </p:spPr>
        <p:txBody>
          <a:bodyPr anchor="b" anchorCtr="0">
            <a:normAutofit/>
          </a:bodyPr>
          <a:lstStyle>
            <a:lvl1pPr marL="0" indent="0">
              <a:buNone/>
              <a:defRPr sz="1400" b="1">
                <a:solidFill>
                  <a:schemeClr val="tx1"/>
                </a:solidFill>
                <a:latin typeface="+mj-lt"/>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en-US"/>
              <a:t>Add Column Header Two</a:t>
            </a:r>
          </a:p>
        </p:txBody>
      </p:sp>
      <p:sp>
        <p:nvSpPr>
          <p:cNvPr id="6" name="Content Placeholder 5"/>
          <p:cNvSpPr>
            <a:spLocks noGrp="1"/>
          </p:cNvSpPr>
          <p:nvPr>
            <p:ph sz="quarter" idx="4" hasCustomPrompt="1"/>
          </p:nvPr>
        </p:nvSpPr>
        <p:spPr>
          <a:xfrm>
            <a:off x="6470785" y="2675418"/>
            <a:ext cx="4966518" cy="3420582"/>
          </a:xfrm>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en-US"/>
              <a:t>Add Text/ List / Click Icon to add Content</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F0FAD42-10E4-4EEC-AC01-3988E1880206}" type="datetimeFigureOut">
              <a:rPr lang="en-US" smtClean="0"/>
              <a:t>10/28/2024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05859D-3233-433F-B321-A47CA012EDB4}" type="slidenum">
              <a:rPr lang="en-US" smtClean="0"/>
              <a:t>‹#›</a:t>
            </a:fld>
            <a:endParaRPr lang="en-US"/>
          </a:p>
        </p:txBody>
      </p:sp>
      <p:sp>
        <p:nvSpPr>
          <p:cNvPr id="10" name="Text Placeholder 7">
            <a:extLst>
              <a:ext uri="{FF2B5EF4-FFF2-40B4-BE49-F238E27FC236}">
                <a16:creationId xmlns:a16="http://schemas.microsoft.com/office/drawing/2014/main" id="{1CCC4A4E-7520-3EBC-178E-017CDFB2742F}"/>
              </a:ext>
            </a:extLst>
          </p:cNvPr>
          <p:cNvSpPr>
            <a:spLocks noGrp="1"/>
          </p:cNvSpPr>
          <p:nvPr>
            <p:ph type="body" sz="quarter" idx="13" hasCustomPrompt="1"/>
          </p:nvPr>
        </p:nvSpPr>
        <p:spPr>
          <a:xfrm>
            <a:off x="762695" y="1143000"/>
            <a:ext cx="10666611" cy="381000"/>
          </a:xfrm>
        </p:spPr>
        <p:txBody>
          <a:bodyPr tIns="91440">
            <a:normAutofit/>
          </a:bodyPr>
          <a:lstStyle>
            <a:lvl1pPr marL="0" indent="0">
              <a:buNone/>
              <a:defRPr sz="1400" b="0">
                <a:solidFill>
                  <a:schemeClr val="accent2"/>
                </a:solidFill>
                <a:latin typeface="+mj-lt"/>
              </a:defRPr>
            </a:lvl1pPr>
          </a:lstStyle>
          <a:p>
            <a:pPr lvl="0"/>
            <a:r>
              <a:rPr lang="en-US"/>
              <a:t>Optional Subhead</a:t>
            </a:r>
          </a:p>
        </p:txBody>
      </p:sp>
      <p:sp>
        <p:nvSpPr>
          <p:cNvPr id="11" name="Text Placeholder 7">
            <a:extLst>
              <a:ext uri="{FF2B5EF4-FFF2-40B4-BE49-F238E27FC236}">
                <a16:creationId xmlns:a16="http://schemas.microsoft.com/office/drawing/2014/main" id="{BCECAD45-715A-A726-D1F1-D90E4AF48A76}"/>
              </a:ext>
            </a:extLst>
          </p:cNvPr>
          <p:cNvSpPr>
            <a:spLocks noGrp="1"/>
          </p:cNvSpPr>
          <p:nvPr>
            <p:ph type="body" sz="quarter" idx="25"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Tree>
    <p:extLst>
      <p:ext uri="{BB962C8B-B14F-4D97-AF65-F5344CB8AC3E}">
        <p14:creationId xmlns:p14="http://schemas.microsoft.com/office/powerpoint/2010/main" val="11514647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mparison 3 Col">
    <p:spTree>
      <p:nvGrpSpPr>
        <p:cNvPr id="1" name=""/>
        <p:cNvGrpSpPr/>
        <p:nvPr/>
      </p:nvGrpSpPr>
      <p:grpSpPr>
        <a:xfrm>
          <a:off x="0" y="0"/>
          <a:ext cx="0" cy="0"/>
          <a:chOff x="0" y="0"/>
          <a:chExt cx="0" cy="0"/>
        </a:xfrm>
      </p:grpSpPr>
      <p:sp>
        <p:nvSpPr>
          <p:cNvPr id="4" name="Content Placeholder 3"/>
          <p:cNvSpPr>
            <a:spLocks noGrp="1"/>
          </p:cNvSpPr>
          <p:nvPr>
            <p:ph sz="half" idx="2" hasCustomPrompt="1"/>
          </p:nvPr>
        </p:nvSpPr>
        <p:spPr>
          <a:xfrm>
            <a:off x="762694" y="2667000"/>
            <a:ext cx="3291411" cy="3429000"/>
          </a:xfrm>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en-US"/>
              <a:t>Add Text/ List / Click Icon to add Content</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hasCustomPrompt="1"/>
          </p:nvPr>
        </p:nvSpPr>
        <p:spPr>
          <a:xfrm>
            <a:off x="4450294" y="1920240"/>
            <a:ext cx="3291411" cy="594360"/>
          </a:xfrm>
        </p:spPr>
        <p:txBody>
          <a:bodyPr anchor="b" anchorCtr="0">
            <a:normAutofit/>
          </a:bodyPr>
          <a:lstStyle>
            <a:lvl1pPr marL="0" indent="0">
              <a:buNone/>
              <a:defRPr sz="1400" b="1">
                <a:solidFill>
                  <a:schemeClr val="tx1"/>
                </a:solidFill>
                <a:latin typeface="+mj-lt"/>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en-US"/>
              <a:t>Add Column Header Two</a:t>
            </a:r>
          </a:p>
        </p:txBody>
      </p:sp>
      <p:sp>
        <p:nvSpPr>
          <p:cNvPr id="6" name="Content Placeholder 5"/>
          <p:cNvSpPr>
            <a:spLocks noGrp="1"/>
          </p:cNvSpPr>
          <p:nvPr>
            <p:ph sz="quarter" idx="4" hasCustomPrompt="1"/>
          </p:nvPr>
        </p:nvSpPr>
        <p:spPr>
          <a:xfrm>
            <a:off x="4454690" y="2667000"/>
            <a:ext cx="3291411" cy="3429000"/>
          </a:xfrm>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en-US"/>
              <a:t>Add Text/ List / Click Icon to add Content</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F0FAD42-10E4-4EEC-AC01-3988E1880206}" type="datetimeFigureOut">
              <a:rPr lang="en-US" smtClean="0"/>
              <a:t>10/28/2024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05859D-3233-433F-B321-A47CA012EDB4}" type="slidenum">
              <a:rPr lang="en-US" smtClean="0"/>
              <a:t>‹#›</a:t>
            </a:fld>
            <a:endParaRPr lang="en-US"/>
          </a:p>
        </p:txBody>
      </p:sp>
      <p:sp>
        <p:nvSpPr>
          <p:cNvPr id="10" name="Text Placeholder 4">
            <a:extLst>
              <a:ext uri="{FF2B5EF4-FFF2-40B4-BE49-F238E27FC236}">
                <a16:creationId xmlns:a16="http://schemas.microsoft.com/office/drawing/2014/main" id="{FB6A5E5A-ADA5-51C6-7B82-8FB5C14CA903}"/>
              </a:ext>
            </a:extLst>
          </p:cNvPr>
          <p:cNvSpPr>
            <a:spLocks noGrp="1"/>
          </p:cNvSpPr>
          <p:nvPr>
            <p:ph type="body" sz="quarter" idx="13" hasCustomPrompt="1"/>
          </p:nvPr>
        </p:nvSpPr>
        <p:spPr>
          <a:xfrm>
            <a:off x="8133816" y="1920240"/>
            <a:ext cx="3291411" cy="594360"/>
          </a:xfrm>
        </p:spPr>
        <p:txBody>
          <a:bodyPr anchor="b" anchorCtr="0">
            <a:normAutofit/>
          </a:bodyPr>
          <a:lstStyle>
            <a:lvl1pPr marL="0" indent="0">
              <a:buNone/>
              <a:defRPr sz="1400" b="1">
                <a:solidFill>
                  <a:schemeClr val="tx1"/>
                </a:solidFill>
                <a:latin typeface="+mj-lt"/>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en-US"/>
              <a:t>Add Column Header Three</a:t>
            </a:r>
          </a:p>
        </p:txBody>
      </p:sp>
      <p:sp>
        <p:nvSpPr>
          <p:cNvPr id="11" name="Content Placeholder 5">
            <a:extLst>
              <a:ext uri="{FF2B5EF4-FFF2-40B4-BE49-F238E27FC236}">
                <a16:creationId xmlns:a16="http://schemas.microsoft.com/office/drawing/2014/main" id="{3AF54445-C10C-33B2-7220-0FF7C0F766C1}"/>
              </a:ext>
            </a:extLst>
          </p:cNvPr>
          <p:cNvSpPr>
            <a:spLocks noGrp="1"/>
          </p:cNvSpPr>
          <p:nvPr>
            <p:ph sz="quarter" idx="14" hasCustomPrompt="1"/>
          </p:nvPr>
        </p:nvSpPr>
        <p:spPr>
          <a:xfrm>
            <a:off x="8142607" y="2667000"/>
            <a:ext cx="3291411" cy="3429000"/>
          </a:xfrm>
        </p:spPr>
        <p:txBody>
          <a:bodyPr/>
          <a:lstStyle>
            <a:lvl1pPr>
              <a:defRPr>
                <a:solidFill>
                  <a:schemeClr val="accent2"/>
                </a:solidFill>
              </a:defRPr>
            </a:lvl1pPr>
            <a:lvl2pPr>
              <a:defRPr>
                <a:solidFill>
                  <a:schemeClr val="accent2"/>
                </a:solidFill>
              </a:defRPr>
            </a:lvl2pPr>
            <a:lvl3pPr>
              <a:defRPr>
                <a:solidFill>
                  <a:schemeClr val="accent2"/>
                </a:solidFill>
              </a:defRPr>
            </a:lvl3pPr>
            <a:lvl4pPr>
              <a:defRPr>
                <a:solidFill>
                  <a:schemeClr val="accent2"/>
                </a:solidFill>
              </a:defRPr>
            </a:lvl4pPr>
            <a:lvl5pPr>
              <a:defRPr>
                <a:solidFill>
                  <a:schemeClr val="accent2"/>
                </a:solidFill>
              </a:defRPr>
            </a:lvl5pPr>
          </a:lstStyle>
          <a:p>
            <a:pPr lvl="0"/>
            <a:r>
              <a:rPr lang="en-US"/>
              <a:t>Add Text/ List / Click Icon to add Content</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AF8EA9F5-C330-0B98-7EBE-B441DE285CB3}"/>
              </a:ext>
            </a:extLst>
          </p:cNvPr>
          <p:cNvSpPr>
            <a:spLocks noGrp="1"/>
          </p:cNvSpPr>
          <p:nvPr>
            <p:ph type="title" hasCustomPrompt="1"/>
          </p:nvPr>
        </p:nvSpPr>
        <p:spPr>
          <a:xfrm>
            <a:off x="762695" y="762000"/>
            <a:ext cx="10665817" cy="381001"/>
          </a:xfrm>
        </p:spPr>
        <p:txBody>
          <a:bodyPr/>
          <a:lstStyle>
            <a:lvl1pPr>
              <a:defRPr>
                <a:solidFill>
                  <a:schemeClr val="tx1"/>
                </a:solidFill>
                <a:latin typeface="+mj-lt"/>
              </a:defRPr>
            </a:lvl1pPr>
          </a:lstStyle>
          <a:p>
            <a:r>
              <a:rPr lang="en-US"/>
              <a:t>Add Page Title</a:t>
            </a:r>
          </a:p>
        </p:txBody>
      </p:sp>
      <p:sp>
        <p:nvSpPr>
          <p:cNvPr id="13" name="Text Placeholder 2">
            <a:extLst>
              <a:ext uri="{FF2B5EF4-FFF2-40B4-BE49-F238E27FC236}">
                <a16:creationId xmlns:a16="http://schemas.microsoft.com/office/drawing/2014/main" id="{48F9009A-4B4D-5206-756B-61AF2D9CDF53}"/>
              </a:ext>
            </a:extLst>
          </p:cNvPr>
          <p:cNvSpPr>
            <a:spLocks noGrp="1"/>
          </p:cNvSpPr>
          <p:nvPr>
            <p:ph type="body" idx="1" hasCustomPrompt="1"/>
          </p:nvPr>
        </p:nvSpPr>
        <p:spPr>
          <a:xfrm>
            <a:off x="762695" y="1920240"/>
            <a:ext cx="3291411" cy="594360"/>
          </a:xfrm>
        </p:spPr>
        <p:txBody>
          <a:bodyPr anchor="b" anchorCtr="0">
            <a:normAutofit/>
          </a:bodyPr>
          <a:lstStyle>
            <a:lvl1pPr marL="0" indent="0">
              <a:buNone/>
              <a:defRPr sz="1400" b="1">
                <a:solidFill>
                  <a:schemeClr val="tx1"/>
                </a:solidFill>
                <a:latin typeface="+mj-lt"/>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en-US"/>
              <a:t>Add Column Header One</a:t>
            </a:r>
          </a:p>
        </p:txBody>
      </p:sp>
      <p:sp>
        <p:nvSpPr>
          <p:cNvPr id="2" name="Text Placeholder 7">
            <a:extLst>
              <a:ext uri="{FF2B5EF4-FFF2-40B4-BE49-F238E27FC236}">
                <a16:creationId xmlns:a16="http://schemas.microsoft.com/office/drawing/2014/main" id="{FA49423D-CC1E-41CB-E2D4-158A292AD04F}"/>
              </a:ext>
            </a:extLst>
          </p:cNvPr>
          <p:cNvSpPr>
            <a:spLocks noGrp="1"/>
          </p:cNvSpPr>
          <p:nvPr>
            <p:ph type="body" sz="quarter" idx="15" hasCustomPrompt="1"/>
          </p:nvPr>
        </p:nvSpPr>
        <p:spPr>
          <a:xfrm>
            <a:off x="762695" y="1143000"/>
            <a:ext cx="10666611" cy="381001"/>
          </a:xfrm>
        </p:spPr>
        <p:txBody>
          <a:bodyPr tIns="91440">
            <a:normAutofit/>
          </a:bodyPr>
          <a:lstStyle>
            <a:lvl1pPr marL="0" indent="0">
              <a:buNone/>
              <a:defRPr sz="1400" b="0">
                <a:solidFill>
                  <a:schemeClr val="accent2"/>
                </a:solidFill>
                <a:latin typeface="+mj-lt"/>
              </a:defRPr>
            </a:lvl1pPr>
          </a:lstStyle>
          <a:p>
            <a:pPr lvl="0"/>
            <a:r>
              <a:rPr lang="en-US"/>
              <a:t>Optional Subhead</a:t>
            </a:r>
          </a:p>
        </p:txBody>
      </p:sp>
      <p:sp>
        <p:nvSpPr>
          <p:cNvPr id="3" name="Text Placeholder 7">
            <a:extLst>
              <a:ext uri="{FF2B5EF4-FFF2-40B4-BE49-F238E27FC236}">
                <a16:creationId xmlns:a16="http://schemas.microsoft.com/office/drawing/2014/main" id="{B8CF626E-0E5F-5C31-C56F-E1A1E5315D03}"/>
              </a:ext>
            </a:extLst>
          </p:cNvPr>
          <p:cNvSpPr>
            <a:spLocks noGrp="1"/>
          </p:cNvSpPr>
          <p:nvPr>
            <p:ph type="body" sz="quarter" idx="25"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Tree>
    <p:extLst>
      <p:ext uri="{BB962C8B-B14F-4D97-AF65-F5344CB8AC3E}">
        <p14:creationId xmlns:p14="http://schemas.microsoft.com/office/powerpoint/2010/main" val="2212076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mparison 4 Col">
    <p:spTree>
      <p:nvGrpSpPr>
        <p:cNvPr id="1" name=""/>
        <p:cNvGrpSpPr/>
        <p:nvPr/>
      </p:nvGrpSpPr>
      <p:grpSpPr>
        <a:xfrm>
          <a:off x="0" y="0"/>
          <a:ext cx="0" cy="0"/>
          <a:chOff x="0" y="0"/>
          <a:chExt cx="0" cy="0"/>
        </a:xfrm>
      </p:grpSpPr>
      <p:sp>
        <p:nvSpPr>
          <p:cNvPr id="4" name="Content Placeholder 3"/>
          <p:cNvSpPr>
            <a:spLocks noGrp="1"/>
          </p:cNvSpPr>
          <p:nvPr>
            <p:ph sz="half" idx="2" hasCustomPrompt="1"/>
          </p:nvPr>
        </p:nvSpPr>
        <p:spPr>
          <a:xfrm>
            <a:off x="762694" y="2667000"/>
            <a:ext cx="2422844" cy="3429000"/>
          </a:xfrm>
        </p:spPr>
        <p:txBody>
          <a:bodyPr/>
          <a:lstStyle>
            <a:lvl1pPr>
              <a:defRPr>
                <a:solidFill>
                  <a:schemeClr val="accent2"/>
                </a:solidFill>
              </a:defRPr>
            </a:lvl1pPr>
            <a:lvl2pPr>
              <a:defRPr>
                <a:solidFill>
                  <a:schemeClr val="accent2"/>
                </a:solidFill>
              </a:defRPr>
            </a:lvl2pPr>
          </a:lstStyle>
          <a:p>
            <a:pPr lvl="0"/>
            <a:r>
              <a:rPr lang="en-US"/>
              <a:t>Add Text/ List / Click Icon to add Content</a:t>
            </a:r>
          </a:p>
          <a:p>
            <a:pPr lvl="1"/>
            <a:r>
              <a:rPr lang="en-US"/>
              <a:t>Second level</a:t>
            </a:r>
          </a:p>
        </p:txBody>
      </p:sp>
      <p:sp>
        <p:nvSpPr>
          <p:cNvPr id="5" name="Text Placeholder 4"/>
          <p:cNvSpPr>
            <a:spLocks noGrp="1"/>
          </p:cNvSpPr>
          <p:nvPr>
            <p:ph type="body" sz="quarter" idx="3" hasCustomPrompt="1"/>
          </p:nvPr>
        </p:nvSpPr>
        <p:spPr>
          <a:xfrm>
            <a:off x="3438138" y="1920240"/>
            <a:ext cx="2422845" cy="594360"/>
          </a:xfrm>
        </p:spPr>
        <p:txBody>
          <a:bodyPr anchor="b">
            <a:normAutofit/>
          </a:bodyPr>
          <a:lstStyle>
            <a:lvl1pPr marL="0" indent="0">
              <a:buNone/>
              <a:defRPr sz="1400" b="1">
                <a:solidFill>
                  <a:schemeClr val="tx1"/>
                </a:solidFill>
                <a:latin typeface="+mj-lt"/>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en-US"/>
              <a:t>Column Header Two</a:t>
            </a:r>
          </a:p>
        </p:txBody>
      </p:sp>
      <p:sp>
        <p:nvSpPr>
          <p:cNvPr id="6" name="Content Placeholder 5"/>
          <p:cNvSpPr>
            <a:spLocks noGrp="1"/>
          </p:cNvSpPr>
          <p:nvPr>
            <p:ph sz="quarter" idx="4" hasCustomPrompt="1"/>
          </p:nvPr>
        </p:nvSpPr>
        <p:spPr>
          <a:xfrm>
            <a:off x="3438138" y="2667000"/>
            <a:ext cx="2422844" cy="3429000"/>
          </a:xfrm>
        </p:spPr>
        <p:txBody>
          <a:bodyPr/>
          <a:lstStyle>
            <a:lvl1pPr>
              <a:defRPr>
                <a:solidFill>
                  <a:schemeClr val="accent2"/>
                </a:solidFill>
              </a:defRPr>
            </a:lvl1pPr>
            <a:lvl2pPr>
              <a:defRPr>
                <a:solidFill>
                  <a:schemeClr val="accent2"/>
                </a:solidFill>
              </a:defRPr>
            </a:lvl2pPr>
          </a:lstStyle>
          <a:p>
            <a:pPr lvl="0"/>
            <a:r>
              <a:rPr lang="en-US"/>
              <a:t>Add Text/ List / Click Icon to add Content</a:t>
            </a:r>
          </a:p>
          <a:p>
            <a:pPr lvl="1"/>
            <a:r>
              <a:rPr lang="en-US"/>
              <a:t>Second level</a:t>
            </a:r>
          </a:p>
        </p:txBody>
      </p:sp>
      <p:sp>
        <p:nvSpPr>
          <p:cNvPr id="7" name="Date Placeholder 6"/>
          <p:cNvSpPr>
            <a:spLocks noGrp="1"/>
          </p:cNvSpPr>
          <p:nvPr>
            <p:ph type="dt" sz="half" idx="10"/>
          </p:nvPr>
        </p:nvSpPr>
        <p:spPr/>
        <p:txBody>
          <a:bodyPr/>
          <a:lstStyle/>
          <a:p>
            <a:fld id="{5F0FAD42-10E4-4EEC-AC01-3988E1880206}" type="datetimeFigureOut">
              <a:rPr lang="en-US" smtClean="0"/>
              <a:t>10/28/2024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05859D-3233-433F-B321-A47CA012EDB4}" type="slidenum">
              <a:rPr lang="en-US" smtClean="0"/>
              <a:t>‹#›</a:t>
            </a:fld>
            <a:endParaRPr lang="en-US"/>
          </a:p>
        </p:txBody>
      </p:sp>
      <p:sp>
        <p:nvSpPr>
          <p:cNvPr id="10" name="Text Placeholder 4">
            <a:extLst>
              <a:ext uri="{FF2B5EF4-FFF2-40B4-BE49-F238E27FC236}">
                <a16:creationId xmlns:a16="http://schemas.microsoft.com/office/drawing/2014/main" id="{FB6A5E5A-ADA5-51C6-7B82-8FB5C14CA903}"/>
              </a:ext>
            </a:extLst>
          </p:cNvPr>
          <p:cNvSpPr>
            <a:spLocks noGrp="1"/>
          </p:cNvSpPr>
          <p:nvPr>
            <p:ph type="body" sz="quarter" idx="13" hasCustomPrompt="1"/>
          </p:nvPr>
        </p:nvSpPr>
        <p:spPr>
          <a:xfrm>
            <a:off x="6113582" y="1920240"/>
            <a:ext cx="2422845" cy="594360"/>
          </a:xfrm>
        </p:spPr>
        <p:txBody>
          <a:bodyPr anchor="b">
            <a:normAutofit/>
          </a:bodyPr>
          <a:lstStyle>
            <a:lvl1pPr marL="0" indent="0">
              <a:buNone/>
              <a:defRPr sz="1400" b="1">
                <a:solidFill>
                  <a:schemeClr val="tx1"/>
                </a:solidFill>
                <a:latin typeface="+mj-lt"/>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en-US"/>
              <a:t>Column Header Three</a:t>
            </a:r>
          </a:p>
        </p:txBody>
      </p:sp>
      <p:sp>
        <p:nvSpPr>
          <p:cNvPr id="11" name="Content Placeholder 5">
            <a:extLst>
              <a:ext uri="{FF2B5EF4-FFF2-40B4-BE49-F238E27FC236}">
                <a16:creationId xmlns:a16="http://schemas.microsoft.com/office/drawing/2014/main" id="{3AF54445-C10C-33B2-7220-0FF7C0F766C1}"/>
              </a:ext>
            </a:extLst>
          </p:cNvPr>
          <p:cNvSpPr>
            <a:spLocks noGrp="1"/>
          </p:cNvSpPr>
          <p:nvPr>
            <p:ph sz="quarter" idx="14" hasCustomPrompt="1"/>
          </p:nvPr>
        </p:nvSpPr>
        <p:spPr>
          <a:xfrm>
            <a:off x="6096000" y="2667000"/>
            <a:ext cx="2440427" cy="3429000"/>
          </a:xfrm>
        </p:spPr>
        <p:txBody>
          <a:bodyPr/>
          <a:lstStyle>
            <a:lvl1pPr>
              <a:defRPr>
                <a:solidFill>
                  <a:schemeClr val="accent2"/>
                </a:solidFill>
              </a:defRPr>
            </a:lvl1pPr>
            <a:lvl2pPr>
              <a:defRPr>
                <a:solidFill>
                  <a:schemeClr val="accent2"/>
                </a:solidFill>
              </a:defRPr>
            </a:lvl2pPr>
          </a:lstStyle>
          <a:p>
            <a:pPr lvl="0"/>
            <a:r>
              <a:rPr lang="en-US"/>
              <a:t>Add Text/ List / Click Icon to add Content</a:t>
            </a:r>
          </a:p>
          <a:p>
            <a:pPr lvl="1"/>
            <a:r>
              <a:rPr lang="en-US"/>
              <a:t>Second level</a:t>
            </a:r>
          </a:p>
        </p:txBody>
      </p:sp>
      <p:sp>
        <p:nvSpPr>
          <p:cNvPr id="12" name="Text Placeholder 4">
            <a:extLst>
              <a:ext uri="{FF2B5EF4-FFF2-40B4-BE49-F238E27FC236}">
                <a16:creationId xmlns:a16="http://schemas.microsoft.com/office/drawing/2014/main" id="{998C3A9E-85D5-8404-D669-B2A4E5777789}"/>
              </a:ext>
            </a:extLst>
          </p:cNvPr>
          <p:cNvSpPr>
            <a:spLocks noGrp="1"/>
          </p:cNvSpPr>
          <p:nvPr>
            <p:ph type="body" sz="quarter" idx="15" hasCustomPrompt="1"/>
          </p:nvPr>
        </p:nvSpPr>
        <p:spPr>
          <a:xfrm>
            <a:off x="8784199" y="1920240"/>
            <a:ext cx="2422845" cy="594360"/>
          </a:xfrm>
        </p:spPr>
        <p:txBody>
          <a:bodyPr anchor="b">
            <a:normAutofit/>
          </a:bodyPr>
          <a:lstStyle>
            <a:lvl1pPr marL="0" indent="0">
              <a:buNone/>
              <a:defRPr sz="1400" b="1">
                <a:solidFill>
                  <a:schemeClr val="tx1"/>
                </a:solidFill>
                <a:latin typeface="+mj-lt"/>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en-US"/>
              <a:t>Column Header Four</a:t>
            </a:r>
          </a:p>
        </p:txBody>
      </p:sp>
      <p:sp>
        <p:nvSpPr>
          <p:cNvPr id="13" name="Content Placeholder 5">
            <a:extLst>
              <a:ext uri="{FF2B5EF4-FFF2-40B4-BE49-F238E27FC236}">
                <a16:creationId xmlns:a16="http://schemas.microsoft.com/office/drawing/2014/main" id="{B89F4372-55AC-3CD7-7DE2-5BC369781747}"/>
              </a:ext>
            </a:extLst>
          </p:cNvPr>
          <p:cNvSpPr>
            <a:spLocks noGrp="1"/>
          </p:cNvSpPr>
          <p:nvPr>
            <p:ph sz="quarter" idx="16" hasCustomPrompt="1"/>
          </p:nvPr>
        </p:nvSpPr>
        <p:spPr>
          <a:xfrm>
            <a:off x="8784199" y="2667000"/>
            <a:ext cx="2422845" cy="3429000"/>
          </a:xfrm>
        </p:spPr>
        <p:txBody>
          <a:bodyPr/>
          <a:lstStyle>
            <a:lvl1pPr>
              <a:defRPr>
                <a:solidFill>
                  <a:schemeClr val="accent2"/>
                </a:solidFill>
              </a:defRPr>
            </a:lvl1pPr>
            <a:lvl2pPr>
              <a:defRPr>
                <a:solidFill>
                  <a:schemeClr val="accent2"/>
                </a:solidFill>
              </a:defRPr>
            </a:lvl2pPr>
          </a:lstStyle>
          <a:p>
            <a:pPr lvl="0"/>
            <a:r>
              <a:rPr lang="en-US"/>
              <a:t>Add Text/ List / Click Icon to add Content</a:t>
            </a:r>
          </a:p>
          <a:p>
            <a:pPr lvl="1"/>
            <a:r>
              <a:rPr lang="en-US"/>
              <a:t>Second level</a:t>
            </a:r>
          </a:p>
        </p:txBody>
      </p:sp>
      <p:sp>
        <p:nvSpPr>
          <p:cNvPr id="14" name="Title 1">
            <a:extLst>
              <a:ext uri="{FF2B5EF4-FFF2-40B4-BE49-F238E27FC236}">
                <a16:creationId xmlns:a16="http://schemas.microsoft.com/office/drawing/2014/main" id="{DD399E56-062E-879F-436B-3E2DC9078046}"/>
              </a:ext>
            </a:extLst>
          </p:cNvPr>
          <p:cNvSpPr>
            <a:spLocks noGrp="1"/>
          </p:cNvSpPr>
          <p:nvPr>
            <p:ph type="title" hasCustomPrompt="1"/>
          </p:nvPr>
        </p:nvSpPr>
        <p:spPr>
          <a:xfrm>
            <a:off x="762695" y="762000"/>
            <a:ext cx="10665817" cy="381001"/>
          </a:xfrm>
        </p:spPr>
        <p:txBody>
          <a:bodyPr/>
          <a:lstStyle>
            <a:lvl1pPr>
              <a:defRPr>
                <a:solidFill>
                  <a:schemeClr val="tx1"/>
                </a:solidFill>
                <a:latin typeface="+mj-lt"/>
              </a:defRPr>
            </a:lvl1pPr>
          </a:lstStyle>
          <a:p>
            <a:r>
              <a:rPr lang="en-US"/>
              <a:t>Add Page Title</a:t>
            </a:r>
          </a:p>
        </p:txBody>
      </p:sp>
      <p:sp>
        <p:nvSpPr>
          <p:cNvPr id="15" name="Text Placeholder 2">
            <a:extLst>
              <a:ext uri="{FF2B5EF4-FFF2-40B4-BE49-F238E27FC236}">
                <a16:creationId xmlns:a16="http://schemas.microsoft.com/office/drawing/2014/main" id="{35C7261C-1F17-363D-8037-581A4F6ACDB3}"/>
              </a:ext>
            </a:extLst>
          </p:cNvPr>
          <p:cNvSpPr>
            <a:spLocks noGrp="1"/>
          </p:cNvSpPr>
          <p:nvPr>
            <p:ph type="body" idx="17" hasCustomPrompt="1"/>
          </p:nvPr>
        </p:nvSpPr>
        <p:spPr>
          <a:xfrm>
            <a:off x="762694" y="1920240"/>
            <a:ext cx="2422845" cy="594360"/>
          </a:xfrm>
        </p:spPr>
        <p:txBody>
          <a:bodyPr anchor="b">
            <a:normAutofit/>
          </a:bodyPr>
          <a:lstStyle>
            <a:lvl1pPr marL="0" indent="0">
              <a:buNone/>
              <a:defRPr sz="1400" b="1">
                <a:solidFill>
                  <a:schemeClr val="tx1"/>
                </a:solidFill>
                <a:latin typeface="+mj-lt"/>
              </a:defRPr>
            </a:lvl1pPr>
            <a:lvl2pPr marL="457109" indent="0">
              <a:buNone/>
              <a:defRPr sz="2000" b="1"/>
            </a:lvl2pPr>
            <a:lvl3pPr marL="914217" indent="0">
              <a:buNone/>
              <a:defRPr sz="1800" b="1"/>
            </a:lvl3pPr>
            <a:lvl4pPr marL="1371326" indent="0">
              <a:buNone/>
              <a:defRPr sz="1600" b="1"/>
            </a:lvl4pPr>
            <a:lvl5pPr marL="1828434" indent="0">
              <a:buNone/>
              <a:defRPr sz="1600" b="1"/>
            </a:lvl5pPr>
            <a:lvl6pPr marL="2285543" indent="0">
              <a:buNone/>
              <a:defRPr sz="1600" b="1"/>
            </a:lvl6pPr>
            <a:lvl7pPr marL="2742651" indent="0">
              <a:buNone/>
              <a:defRPr sz="1600" b="1"/>
            </a:lvl7pPr>
            <a:lvl8pPr marL="3199760" indent="0">
              <a:buNone/>
              <a:defRPr sz="1600" b="1"/>
            </a:lvl8pPr>
            <a:lvl9pPr marL="3656868" indent="0">
              <a:buNone/>
              <a:defRPr sz="1600" b="1"/>
            </a:lvl9pPr>
          </a:lstStyle>
          <a:p>
            <a:pPr lvl="0"/>
            <a:r>
              <a:rPr lang="en-US"/>
              <a:t>Column Header One</a:t>
            </a:r>
          </a:p>
        </p:txBody>
      </p:sp>
      <p:sp>
        <p:nvSpPr>
          <p:cNvPr id="2" name="Text Placeholder 7">
            <a:extLst>
              <a:ext uri="{FF2B5EF4-FFF2-40B4-BE49-F238E27FC236}">
                <a16:creationId xmlns:a16="http://schemas.microsoft.com/office/drawing/2014/main" id="{AAAE69B6-4043-BD1C-35B5-2311C2AF540D}"/>
              </a:ext>
            </a:extLst>
          </p:cNvPr>
          <p:cNvSpPr>
            <a:spLocks noGrp="1"/>
          </p:cNvSpPr>
          <p:nvPr>
            <p:ph type="body" sz="quarter" idx="18" hasCustomPrompt="1"/>
          </p:nvPr>
        </p:nvSpPr>
        <p:spPr>
          <a:xfrm>
            <a:off x="762695" y="1143000"/>
            <a:ext cx="10666611" cy="381001"/>
          </a:xfrm>
        </p:spPr>
        <p:txBody>
          <a:bodyPr tIns="91440">
            <a:normAutofit/>
          </a:bodyPr>
          <a:lstStyle>
            <a:lvl1pPr marL="0" indent="0">
              <a:buNone/>
              <a:defRPr sz="1400" b="0">
                <a:solidFill>
                  <a:schemeClr val="accent2"/>
                </a:solidFill>
                <a:latin typeface="+mj-lt"/>
              </a:defRPr>
            </a:lvl1pPr>
          </a:lstStyle>
          <a:p>
            <a:pPr lvl="0"/>
            <a:r>
              <a:rPr lang="en-US"/>
              <a:t>Optional Subhead</a:t>
            </a:r>
          </a:p>
        </p:txBody>
      </p:sp>
      <p:sp>
        <p:nvSpPr>
          <p:cNvPr id="3" name="Text Placeholder 7">
            <a:extLst>
              <a:ext uri="{FF2B5EF4-FFF2-40B4-BE49-F238E27FC236}">
                <a16:creationId xmlns:a16="http://schemas.microsoft.com/office/drawing/2014/main" id="{AE9319AA-1A4A-055E-01CC-6B57A63B38AF}"/>
              </a:ext>
            </a:extLst>
          </p:cNvPr>
          <p:cNvSpPr>
            <a:spLocks noGrp="1"/>
          </p:cNvSpPr>
          <p:nvPr>
            <p:ph type="body" sz="quarter" idx="25" hasCustomPrompt="1"/>
          </p:nvPr>
        </p:nvSpPr>
        <p:spPr>
          <a:xfrm>
            <a:off x="762695" y="365077"/>
            <a:ext cx="10666611" cy="381000"/>
          </a:xfrm>
        </p:spPr>
        <p:txBody>
          <a:bodyPr tIns="0">
            <a:normAutofit/>
          </a:bodyPr>
          <a:lstStyle>
            <a:lvl1pPr marL="0" indent="0">
              <a:buNone/>
              <a:defRPr sz="900" b="1" spc="0">
                <a:solidFill>
                  <a:schemeClr val="accent1"/>
                </a:solidFill>
                <a:latin typeface="+mj-lt"/>
              </a:defRPr>
            </a:lvl1pPr>
          </a:lstStyle>
          <a:p>
            <a:pPr lvl="0"/>
            <a:r>
              <a:rPr lang="en-US"/>
              <a:t>Optional Eyebrow</a:t>
            </a:r>
          </a:p>
        </p:txBody>
      </p:sp>
    </p:spTree>
    <p:extLst>
      <p:ext uri="{BB962C8B-B14F-4D97-AF65-F5344CB8AC3E}">
        <p14:creationId xmlns:p14="http://schemas.microsoft.com/office/powerpoint/2010/main" val="111136852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2.sv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695" y="761999"/>
            <a:ext cx="10651373" cy="762001"/>
          </a:xfrm>
          <a:prstGeom prst="rect">
            <a:avLst/>
          </a:prstGeom>
        </p:spPr>
        <p:txBody>
          <a:bodyPr vert="horz" lIns="0" tIns="0" rIns="0" bIns="0" rtlCol="0" anchor="t" anchorCtr="0">
            <a:normAutofit/>
          </a:bodyPr>
          <a:lstStyle/>
          <a:p>
            <a:r>
              <a:rPr lang="en-US"/>
              <a:t>Click to edit Master title style</a:t>
            </a:r>
          </a:p>
        </p:txBody>
      </p:sp>
      <p:sp>
        <p:nvSpPr>
          <p:cNvPr id="3" name="Text Placeholder 2"/>
          <p:cNvSpPr>
            <a:spLocks noGrp="1"/>
          </p:cNvSpPr>
          <p:nvPr>
            <p:ph type="body" idx="1"/>
          </p:nvPr>
        </p:nvSpPr>
        <p:spPr>
          <a:xfrm>
            <a:off x="777138" y="1905000"/>
            <a:ext cx="10651373" cy="419100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334099" y="6438900"/>
            <a:ext cx="2666653" cy="114300"/>
          </a:xfrm>
          <a:prstGeom prst="rect">
            <a:avLst/>
          </a:prstGeom>
        </p:spPr>
        <p:txBody>
          <a:bodyPr vert="horz" lIns="0" tIns="0" rIns="0" bIns="0" rtlCol="0" anchor="ctr"/>
          <a:lstStyle>
            <a:lvl1pPr algn="r">
              <a:defRPr sz="525">
                <a:solidFill>
                  <a:schemeClr val="accent4"/>
                </a:solidFill>
              </a:defRPr>
            </a:lvl1pPr>
          </a:lstStyle>
          <a:p>
            <a:fld id="{5F0FAD42-10E4-4EEC-AC01-3988E1880206}" type="datetimeFigureOut">
              <a:rPr lang="en-US" smtClean="0"/>
              <a:t>10/28/2024</a:t>
            </a:fld>
            <a:endParaRPr lang="en-US"/>
          </a:p>
        </p:txBody>
      </p:sp>
      <p:sp>
        <p:nvSpPr>
          <p:cNvPr id="5" name="Footer Placeholder 4"/>
          <p:cNvSpPr>
            <a:spLocks noGrp="1"/>
          </p:cNvSpPr>
          <p:nvPr>
            <p:ph type="ftr" sz="quarter" idx="3"/>
          </p:nvPr>
        </p:nvSpPr>
        <p:spPr>
          <a:xfrm>
            <a:off x="8381703" y="6438900"/>
            <a:ext cx="2666653" cy="114300"/>
          </a:xfrm>
          <a:prstGeom prst="rect">
            <a:avLst/>
          </a:prstGeom>
        </p:spPr>
        <p:txBody>
          <a:bodyPr vert="horz" lIns="0" tIns="0" rIns="0" bIns="0" rtlCol="0" anchor="ctr"/>
          <a:lstStyle>
            <a:lvl1pPr algn="r">
              <a:defRPr sz="525">
                <a:solidFill>
                  <a:schemeClr val="accent4"/>
                </a:solidFill>
              </a:defRPr>
            </a:lvl1pPr>
          </a:lstStyle>
          <a:p>
            <a:endParaRPr lang="en-US"/>
          </a:p>
        </p:txBody>
      </p:sp>
      <p:sp>
        <p:nvSpPr>
          <p:cNvPr id="6" name="Slide Number Placeholder 5"/>
          <p:cNvSpPr>
            <a:spLocks noGrp="1"/>
          </p:cNvSpPr>
          <p:nvPr>
            <p:ph type="sldNum" sz="quarter" idx="4"/>
          </p:nvPr>
        </p:nvSpPr>
        <p:spPr>
          <a:xfrm>
            <a:off x="11063594" y="6438554"/>
            <a:ext cx="365712" cy="114300"/>
          </a:xfrm>
          <a:prstGeom prst="rect">
            <a:avLst/>
          </a:prstGeom>
        </p:spPr>
        <p:txBody>
          <a:bodyPr vert="horz" lIns="0" tIns="0" rIns="0" bIns="0" rtlCol="0" anchor="ctr"/>
          <a:lstStyle>
            <a:lvl1pPr algn="r">
              <a:defRPr sz="525">
                <a:solidFill>
                  <a:schemeClr val="accent4"/>
                </a:solidFill>
              </a:defRPr>
            </a:lvl1pPr>
          </a:lstStyle>
          <a:p>
            <a:fld id="{6705859D-3233-433F-B321-A47CA012EDB4}" type="slidenum">
              <a:rPr lang="en-US" smtClean="0"/>
              <a:t>‹#›</a:t>
            </a:fld>
            <a:endParaRPr lang="en-US"/>
          </a:p>
        </p:txBody>
      </p:sp>
      <p:pic>
        <p:nvPicPr>
          <p:cNvPr id="11" name="Graphic 10">
            <a:extLst>
              <a:ext uri="{FF2B5EF4-FFF2-40B4-BE49-F238E27FC236}">
                <a16:creationId xmlns:a16="http://schemas.microsoft.com/office/drawing/2014/main" id="{CDD8A787-598B-7B7D-08A5-A7A8C77935F8}"/>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757018" y="6414170"/>
            <a:ext cx="1782848" cy="138684"/>
          </a:xfrm>
          <a:prstGeom prst="rect">
            <a:avLst/>
          </a:prstGeom>
        </p:spPr>
      </p:pic>
    </p:spTree>
    <p:extLst>
      <p:ext uri="{BB962C8B-B14F-4D97-AF65-F5344CB8AC3E}">
        <p14:creationId xmlns:p14="http://schemas.microsoft.com/office/powerpoint/2010/main" val="342125605"/>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 id="2147483774" r:id="rId14"/>
    <p:sldLayoutId id="2147483775" r:id="rId15"/>
    <p:sldLayoutId id="2147483776" r:id="rId16"/>
    <p:sldLayoutId id="2147483777" r:id="rId17"/>
    <p:sldLayoutId id="2147483778" r:id="rId18"/>
    <p:sldLayoutId id="2147483779" r:id="rId19"/>
    <p:sldLayoutId id="2147483780" r:id="rId20"/>
    <p:sldLayoutId id="2147483781" r:id="rId21"/>
    <p:sldLayoutId id="2147483782" r:id="rId22"/>
    <p:sldLayoutId id="2147483783" r:id="rId23"/>
    <p:sldLayoutId id="2147483784" r:id="rId24"/>
    <p:sldLayoutId id="2147483787" r:id="rId25"/>
    <p:sldLayoutId id="2147483793" r:id="rId26"/>
    <p:sldLayoutId id="2147483788" r:id="rId27"/>
    <p:sldLayoutId id="2147483789" r:id="rId28"/>
    <p:sldLayoutId id="2147483790" r:id="rId29"/>
    <p:sldLayoutId id="2147483791" r:id="rId30"/>
    <p:sldLayoutId id="2147483792" r:id="rId31"/>
    <p:sldLayoutId id="2147483794" r:id="rId32"/>
  </p:sldLayoutIdLst>
  <p:txStyles>
    <p:titleStyle>
      <a:lvl1pPr algn="l" defTabSz="914217" rtl="0" eaLnBrk="1" latinLnBrk="0" hangingPunct="1">
        <a:lnSpc>
          <a:spcPct val="90000"/>
        </a:lnSpc>
        <a:spcBef>
          <a:spcPct val="0"/>
        </a:spcBef>
        <a:buNone/>
        <a:defRPr sz="2699" b="1" i="0" kern="5000" spc="-30" baseline="0">
          <a:solidFill>
            <a:schemeClr val="tx1"/>
          </a:solidFill>
          <a:latin typeface="+mj-lt"/>
          <a:ea typeface="+mj-ea"/>
          <a:cs typeface="+mj-cs"/>
        </a:defRPr>
      </a:lvl1pPr>
    </p:titleStyle>
    <p:bodyStyle>
      <a:lvl1pPr marL="228554" indent="-228554" algn="l" defTabSz="914217" rtl="0" eaLnBrk="1" latinLnBrk="0" hangingPunct="1">
        <a:lnSpc>
          <a:spcPct val="120000"/>
        </a:lnSpc>
        <a:spcBef>
          <a:spcPts val="300"/>
        </a:spcBef>
        <a:spcAft>
          <a:spcPts val="300"/>
        </a:spcAft>
        <a:buSzPct val="100000"/>
        <a:buFont typeface="System Font Regular"/>
        <a:buChar char="–"/>
        <a:defRPr sz="1200" kern="1200" spc="-15" baseline="0">
          <a:solidFill>
            <a:schemeClr val="accent2"/>
          </a:solidFill>
          <a:latin typeface="+mn-lt"/>
          <a:ea typeface="+mn-ea"/>
          <a:cs typeface="+mn-cs"/>
        </a:defRPr>
      </a:lvl1pPr>
      <a:lvl2pPr marL="685663" indent="-228554" algn="l" defTabSz="914217" rtl="0" eaLnBrk="1" latinLnBrk="0" hangingPunct="1">
        <a:lnSpc>
          <a:spcPct val="120000"/>
        </a:lnSpc>
        <a:spcBef>
          <a:spcPts val="300"/>
        </a:spcBef>
        <a:spcAft>
          <a:spcPts val="300"/>
        </a:spcAft>
        <a:buSzPct val="100000"/>
        <a:buFont typeface="System Font Regular"/>
        <a:buChar char="–"/>
        <a:defRPr sz="1200" kern="1200" spc="-15" baseline="0">
          <a:solidFill>
            <a:schemeClr val="accent2"/>
          </a:solidFill>
          <a:latin typeface="+mn-lt"/>
          <a:ea typeface="+mn-ea"/>
          <a:cs typeface="+mn-cs"/>
        </a:defRPr>
      </a:lvl2pPr>
      <a:lvl3pPr marL="1142771" indent="-228554" algn="l" defTabSz="914217" rtl="0" eaLnBrk="1" latinLnBrk="0" hangingPunct="1">
        <a:lnSpc>
          <a:spcPct val="120000"/>
        </a:lnSpc>
        <a:spcBef>
          <a:spcPts val="300"/>
        </a:spcBef>
        <a:spcAft>
          <a:spcPts val="300"/>
        </a:spcAft>
        <a:buSzPct val="100000"/>
        <a:buFont typeface="System Font Regular"/>
        <a:buChar char="–"/>
        <a:defRPr sz="1200" kern="1200" spc="-15" baseline="0">
          <a:solidFill>
            <a:schemeClr val="accent2"/>
          </a:solidFill>
          <a:latin typeface="+mn-lt"/>
          <a:ea typeface="+mn-ea"/>
          <a:cs typeface="+mn-cs"/>
        </a:defRPr>
      </a:lvl3pPr>
      <a:lvl4pPr marL="1599880" indent="-228554" algn="l" defTabSz="914217" rtl="0" eaLnBrk="1" latinLnBrk="0" hangingPunct="1">
        <a:lnSpc>
          <a:spcPct val="120000"/>
        </a:lnSpc>
        <a:spcBef>
          <a:spcPts val="300"/>
        </a:spcBef>
        <a:spcAft>
          <a:spcPts val="300"/>
        </a:spcAft>
        <a:buSzPct val="100000"/>
        <a:buFont typeface="System Font Regular"/>
        <a:buChar char="–"/>
        <a:defRPr sz="1200" kern="1200" spc="-15" baseline="0">
          <a:solidFill>
            <a:schemeClr val="accent2"/>
          </a:solidFill>
          <a:latin typeface="+mn-lt"/>
          <a:ea typeface="+mn-ea"/>
          <a:cs typeface="+mn-cs"/>
        </a:defRPr>
      </a:lvl4pPr>
      <a:lvl5pPr marL="2056989" indent="-228554" algn="l" defTabSz="914217" rtl="0" eaLnBrk="1" latinLnBrk="0" hangingPunct="1">
        <a:lnSpc>
          <a:spcPct val="120000"/>
        </a:lnSpc>
        <a:spcBef>
          <a:spcPts val="300"/>
        </a:spcBef>
        <a:spcAft>
          <a:spcPts val="300"/>
        </a:spcAft>
        <a:buSzPct val="100000"/>
        <a:buFont typeface="System Font Regular"/>
        <a:buChar char="–"/>
        <a:defRPr sz="1200" kern="1200" spc="-15" baseline="0">
          <a:solidFill>
            <a:schemeClr val="accent2"/>
          </a:solidFill>
          <a:latin typeface="+mn-lt"/>
          <a:ea typeface="+mn-ea"/>
          <a:cs typeface="+mn-cs"/>
        </a:defRPr>
      </a:lvl5pPr>
      <a:lvl6pPr marL="2514097" indent="-228554"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206" indent="-228554"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14" indent="-228554"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423" indent="-228554"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17" rtl="0" eaLnBrk="1" latinLnBrk="0" hangingPunct="1">
        <a:defRPr sz="1800" kern="1200">
          <a:solidFill>
            <a:schemeClr val="tx1"/>
          </a:solidFill>
          <a:latin typeface="+mn-lt"/>
          <a:ea typeface="+mn-ea"/>
          <a:cs typeface="+mn-cs"/>
        </a:defRPr>
      </a:lvl1pPr>
      <a:lvl2pPr marL="457109" algn="l" defTabSz="914217" rtl="0" eaLnBrk="1" latinLnBrk="0" hangingPunct="1">
        <a:defRPr sz="1800" kern="1200">
          <a:solidFill>
            <a:schemeClr val="tx1"/>
          </a:solidFill>
          <a:latin typeface="+mn-lt"/>
          <a:ea typeface="+mn-ea"/>
          <a:cs typeface="+mn-cs"/>
        </a:defRPr>
      </a:lvl2pPr>
      <a:lvl3pPr marL="914217" algn="l" defTabSz="914217" rtl="0" eaLnBrk="1" latinLnBrk="0" hangingPunct="1">
        <a:defRPr sz="1800" kern="1200">
          <a:solidFill>
            <a:schemeClr val="tx1"/>
          </a:solidFill>
          <a:latin typeface="+mn-lt"/>
          <a:ea typeface="+mn-ea"/>
          <a:cs typeface="+mn-cs"/>
        </a:defRPr>
      </a:lvl3pPr>
      <a:lvl4pPr marL="1371326" algn="l" defTabSz="914217" rtl="0" eaLnBrk="1" latinLnBrk="0" hangingPunct="1">
        <a:defRPr sz="1800" kern="1200">
          <a:solidFill>
            <a:schemeClr val="tx1"/>
          </a:solidFill>
          <a:latin typeface="+mn-lt"/>
          <a:ea typeface="+mn-ea"/>
          <a:cs typeface="+mn-cs"/>
        </a:defRPr>
      </a:lvl4pPr>
      <a:lvl5pPr marL="1828434" algn="l" defTabSz="914217" rtl="0" eaLnBrk="1" latinLnBrk="0" hangingPunct="1">
        <a:defRPr sz="1800" kern="1200">
          <a:solidFill>
            <a:schemeClr val="tx1"/>
          </a:solidFill>
          <a:latin typeface="+mn-lt"/>
          <a:ea typeface="+mn-ea"/>
          <a:cs typeface="+mn-cs"/>
        </a:defRPr>
      </a:lvl5pPr>
      <a:lvl6pPr marL="2285543" algn="l" defTabSz="914217" rtl="0" eaLnBrk="1" latinLnBrk="0" hangingPunct="1">
        <a:defRPr sz="1800" kern="1200">
          <a:solidFill>
            <a:schemeClr val="tx1"/>
          </a:solidFill>
          <a:latin typeface="+mn-lt"/>
          <a:ea typeface="+mn-ea"/>
          <a:cs typeface="+mn-cs"/>
        </a:defRPr>
      </a:lvl6pPr>
      <a:lvl7pPr marL="2742651" algn="l" defTabSz="914217" rtl="0" eaLnBrk="1" latinLnBrk="0" hangingPunct="1">
        <a:defRPr sz="1800" kern="1200">
          <a:solidFill>
            <a:schemeClr val="tx1"/>
          </a:solidFill>
          <a:latin typeface="+mn-lt"/>
          <a:ea typeface="+mn-ea"/>
          <a:cs typeface="+mn-cs"/>
        </a:defRPr>
      </a:lvl7pPr>
      <a:lvl8pPr marL="3199760" algn="l" defTabSz="914217" rtl="0" eaLnBrk="1" latinLnBrk="0" hangingPunct="1">
        <a:defRPr sz="1800" kern="1200">
          <a:solidFill>
            <a:schemeClr val="tx1"/>
          </a:solidFill>
          <a:latin typeface="+mn-lt"/>
          <a:ea typeface="+mn-ea"/>
          <a:cs typeface="+mn-cs"/>
        </a:defRPr>
      </a:lvl8pPr>
      <a:lvl9pPr marL="3656868" algn="l" defTabSz="91421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960">
          <p15:clr>
            <a:srgbClr val="F26B43"/>
          </p15:clr>
        </p15:guide>
        <p15:guide id="2" pos="961">
          <p15:clr>
            <a:srgbClr val="F26B43"/>
          </p15:clr>
        </p15:guide>
        <p15:guide id="3" pos="14401">
          <p15:clr>
            <a:srgbClr val="F26B43"/>
          </p15:clr>
        </p15:guide>
        <p15:guide id="4" orient="horz" pos="7680">
          <p15:clr>
            <a:srgbClr val="F26B43"/>
          </p15:clr>
        </p15:guide>
        <p15:guide id="5" orient="horz" pos="2400">
          <p15:clr>
            <a:srgbClr val="F26B43"/>
          </p15:clr>
        </p15:guide>
        <p15:guide id="6" pos="1441">
          <p15:clr>
            <a:srgbClr val="A4A3A4"/>
          </p15:clr>
        </p15:guide>
        <p15:guide id="8" orient="horz" pos="1440">
          <p15:clr>
            <a:srgbClr val="A4A3A4"/>
          </p15:clr>
        </p15:guide>
        <p15:guide id="9" orient="horz" pos="1920">
          <p15:clr>
            <a:srgbClr val="A4A3A4"/>
          </p15:clr>
        </p15:guide>
        <p15:guide id="10" orient="horz" pos="2880">
          <p15:clr>
            <a:srgbClr val="A4A3A4"/>
          </p15:clr>
        </p15:guide>
        <p15:guide id="11" orient="horz" pos="3360">
          <p15:clr>
            <a:srgbClr val="A4A3A4"/>
          </p15:clr>
        </p15:guide>
        <p15:guide id="12" orient="horz" pos="3840">
          <p15:clr>
            <a:srgbClr val="A4A3A4"/>
          </p15:clr>
        </p15:guide>
        <p15:guide id="13" orient="horz" pos="4320">
          <p15:clr>
            <a:srgbClr val="A4A3A4"/>
          </p15:clr>
        </p15:guide>
        <p15:guide id="14" orient="horz" pos="4800">
          <p15:clr>
            <a:srgbClr val="A4A3A4"/>
          </p15:clr>
        </p15:guide>
        <p15:guide id="15" orient="horz" pos="5280">
          <p15:clr>
            <a:srgbClr val="A4A3A4"/>
          </p15:clr>
        </p15:guide>
        <p15:guide id="16" orient="horz" pos="5760">
          <p15:clr>
            <a:srgbClr val="A4A3A4"/>
          </p15:clr>
        </p15:guide>
        <p15:guide id="17" orient="horz" pos="6240">
          <p15:clr>
            <a:srgbClr val="A4A3A4"/>
          </p15:clr>
        </p15:guide>
        <p15:guide id="18" orient="horz" pos="6720">
          <p15:clr>
            <a:srgbClr val="A4A3A4"/>
          </p15:clr>
        </p15:guide>
        <p15:guide id="19" orient="horz" pos="7200">
          <p15:clr>
            <a:srgbClr val="A4A3A4"/>
          </p15:clr>
        </p15:guide>
        <p15:guide id="20" pos="1921">
          <p15:clr>
            <a:srgbClr val="A4A3A4"/>
          </p15:clr>
        </p15:guide>
        <p15:guide id="21" pos="2401">
          <p15:clr>
            <a:srgbClr val="A4A3A4"/>
          </p15:clr>
        </p15:guide>
        <p15:guide id="22" pos="2881">
          <p15:clr>
            <a:srgbClr val="A4A3A4"/>
          </p15:clr>
        </p15:guide>
        <p15:guide id="23" pos="3361">
          <p15:clr>
            <a:srgbClr val="A4A3A4"/>
          </p15:clr>
        </p15:guide>
        <p15:guide id="24" pos="3841">
          <p15:clr>
            <a:srgbClr val="A4A3A4"/>
          </p15:clr>
        </p15:guide>
        <p15:guide id="25" pos="4321">
          <p15:clr>
            <a:srgbClr val="A4A3A4"/>
          </p15:clr>
        </p15:guide>
        <p15:guide id="26" pos="4801">
          <p15:clr>
            <a:srgbClr val="A4A3A4"/>
          </p15:clr>
        </p15:guide>
        <p15:guide id="27" pos="5281">
          <p15:clr>
            <a:srgbClr val="A4A3A4"/>
          </p15:clr>
        </p15:guide>
        <p15:guide id="28" pos="5761">
          <p15:clr>
            <a:srgbClr val="A4A3A4"/>
          </p15:clr>
        </p15:guide>
        <p15:guide id="29" pos="6241">
          <p15:clr>
            <a:srgbClr val="A4A3A4"/>
          </p15:clr>
        </p15:guide>
        <p15:guide id="30" pos="6721">
          <p15:clr>
            <a:srgbClr val="A4A3A4"/>
          </p15:clr>
        </p15:guide>
        <p15:guide id="31" pos="7201">
          <p15:clr>
            <a:srgbClr val="A4A3A4"/>
          </p15:clr>
        </p15:guide>
        <p15:guide id="32" pos="7681">
          <p15:clr>
            <a:srgbClr val="A4A3A4"/>
          </p15:clr>
        </p15:guide>
        <p15:guide id="33" pos="8161">
          <p15:clr>
            <a:srgbClr val="A4A3A4"/>
          </p15:clr>
        </p15:guide>
        <p15:guide id="34" pos="8641">
          <p15:clr>
            <a:srgbClr val="A4A3A4"/>
          </p15:clr>
        </p15:guide>
        <p15:guide id="35" pos="9121">
          <p15:clr>
            <a:srgbClr val="A4A3A4"/>
          </p15:clr>
        </p15:guide>
        <p15:guide id="36" pos="9601">
          <p15:clr>
            <a:srgbClr val="A4A3A4"/>
          </p15:clr>
        </p15:guide>
        <p15:guide id="37" pos="10081">
          <p15:clr>
            <a:srgbClr val="A4A3A4"/>
          </p15:clr>
        </p15:guide>
        <p15:guide id="38" pos="10561">
          <p15:clr>
            <a:srgbClr val="A4A3A4"/>
          </p15:clr>
        </p15:guide>
        <p15:guide id="39" pos="11041">
          <p15:clr>
            <a:srgbClr val="A4A3A4"/>
          </p15:clr>
        </p15:guide>
        <p15:guide id="40" pos="11521">
          <p15:clr>
            <a:srgbClr val="A4A3A4"/>
          </p15:clr>
        </p15:guide>
        <p15:guide id="41" pos="12001">
          <p15:clr>
            <a:srgbClr val="A4A3A4"/>
          </p15:clr>
        </p15:guide>
        <p15:guide id="42" pos="12481">
          <p15:clr>
            <a:srgbClr val="A4A3A4"/>
          </p15:clr>
        </p15:guide>
        <p15:guide id="43" pos="12961">
          <p15:clr>
            <a:srgbClr val="A4A3A4"/>
          </p15:clr>
        </p15:guide>
        <p15:guide id="44" pos="13441">
          <p15:clr>
            <a:srgbClr val="A4A3A4"/>
          </p15:clr>
        </p15:guide>
        <p15:guide id="45" pos="13921">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30.xml"/><Relationship Id="rId4" Type="http://schemas.openxmlformats.org/officeDocument/2006/relationships/hyperlink" Target="https://www.greatplacetowork.com/privacy-security-notice"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7.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sv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32.xml"/><Relationship Id="rId5" Type="http://schemas.openxmlformats.org/officeDocument/2006/relationships/image" Target="../media/image25.jpe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9EB6DD4F-BE79-2BAE-B526-59DF0F96FC68}"/>
              </a:ext>
            </a:extLst>
          </p:cNvPr>
          <p:cNvSpPr>
            <a:spLocks noGrp="1"/>
          </p:cNvSpPr>
          <p:nvPr>
            <p:ph type="title"/>
          </p:nvPr>
        </p:nvSpPr>
        <p:spPr/>
        <p:txBody>
          <a:bodyPr/>
          <a:lstStyle/>
          <a:p>
            <a:r>
              <a:rPr lang="sv-SE" dirty="0"/>
              <a:t>Information om denna presentationsmall</a:t>
            </a:r>
          </a:p>
        </p:txBody>
      </p:sp>
      <p:sp>
        <p:nvSpPr>
          <p:cNvPr id="3" name="Platshållare för innehåll 2">
            <a:extLst>
              <a:ext uri="{FF2B5EF4-FFF2-40B4-BE49-F238E27FC236}">
                <a16:creationId xmlns:a16="http://schemas.microsoft.com/office/drawing/2014/main" id="{AF998FB4-4663-B27C-0D71-CC03B9F263EE}"/>
              </a:ext>
            </a:extLst>
          </p:cNvPr>
          <p:cNvSpPr>
            <a:spLocks noGrp="1"/>
          </p:cNvSpPr>
          <p:nvPr>
            <p:ph idx="1"/>
          </p:nvPr>
        </p:nvSpPr>
        <p:spPr/>
        <p:txBody>
          <a:bodyPr/>
          <a:lstStyle/>
          <a:p>
            <a:pPr marL="0" indent="0">
              <a:buNone/>
            </a:pPr>
            <a:r>
              <a:rPr lang="sv-SE" sz="1200" dirty="0">
                <a:ea typeface="Calibri"/>
                <a:cs typeface="Calibri"/>
              </a:rPr>
              <a:t>Den här presentationen har tagits fram som stöd för er internkommunikation. </a:t>
            </a:r>
          </a:p>
          <a:p>
            <a:pPr marL="0" indent="0">
              <a:buNone/>
            </a:pPr>
            <a:r>
              <a:rPr lang="sv-SE" sz="1200" dirty="0">
                <a:ea typeface="Calibri"/>
                <a:cs typeface="Calibri"/>
              </a:rPr>
              <a:t>I presentationen finns bilder som visar vilka Great Place to Work är, samt praktisk information om er undersökning. </a:t>
            </a:r>
          </a:p>
          <a:p>
            <a:pPr marL="0" indent="0">
              <a:buNone/>
            </a:pPr>
            <a:r>
              <a:rPr lang="sv-SE" sz="1200" dirty="0">
                <a:ea typeface="Calibri"/>
                <a:cs typeface="Calibri"/>
              </a:rPr>
              <a:t>Det är viktigt att era medarbetare förstår varför ni gör den här undersökningen och att deras feedback är viktig.</a:t>
            </a:r>
          </a:p>
          <a:p>
            <a:pPr marL="0" indent="0">
              <a:buNone/>
            </a:pPr>
            <a:r>
              <a:rPr lang="sv-SE" dirty="0">
                <a:ea typeface="Calibri"/>
                <a:cs typeface="Calibri"/>
              </a:rPr>
              <a:t>Se till att uppdatera presentationen med relevant information innan ni skickar den vidare och radera de sidor ni inte vill använda. Ni väljer själva hur ni vill lägga upp innehållet.</a:t>
            </a:r>
            <a:endParaRPr lang="sv-SE" dirty="0"/>
          </a:p>
        </p:txBody>
      </p:sp>
      <p:sp>
        <p:nvSpPr>
          <p:cNvPr id="4" name="Platshållare för text 3">
            <a:extLst>
              <a:ext uri="{FF2B5EF4-FFF2-40B4-BE49-F238E27FC236}">
                <a16:creationId xmlns:a16="http://schemas.microsoft.com/office/drawing/2014/main" id="{3B42C06B-1979-8432-F2E0-AFBE420E8230}"/>
              </a:ext>
            </a:extLst>
          </p:cNvPr>
          <p:cNvSpPr>
            <a:spLocks noGrp="1"/>
          </p:cNvSpPr>
          <p:nvPr>
            <p:ph type="body" sz="quarter" idx="13"/>
          </p:nvPr>
        </p:nvSpPr>
        <p:spPr/>
        <p:txBody>
          <a:bodyPr/>
          <a:lstStyle/>
          <a:p>
            <a:endParaRPr lang="sv-SE" dirty="0"/>
          </a:p>
        </p:txBody>
      </p:sp>
    </p:spTree>
    <p:extLst>
      <p:ext uri="{BB962C8B-B14F-4D97-AF65-F5344CB8AC3E}">
        <p14:creationId xmlns:p14="http://schemas.microsoft.com/office/powerpoint/2010/main" val="36148689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A98828-9D7D-12F1-C50D-F1E7AF4A9932}"/>
              </a:ext>
            </a:extLst>
          </p:cNvPr>
          <p:cNvSpPr>
            <a:spLocks noGrp="1"/>
          </p:cNvSpPr>
          <p:nvPr>
            <p:ph type="title"/>
          </p:nvPr>
        </p:nvSpPr>
        <p:spPr/>
        <p:txBody>
          <a:bodyPr>
            <a:normAutofit/>
          </a:bodyPr>
          <a:lstStyle/>
          <a:p>
            <a:r>
              <a:rPr lang="en-US" dirty="0"/>
              <a:t>Dina </a:t>
            </a:r>
            <a:r>
              <a:rPr lang="en-US" dirty="0" err="1"/>
              <a:t>uppgifter</a:t>
            </a:r>
            <a:r>
              <a:rPr lang="en-US" dirty="0"/>
              <a:t> </a:t>
            </a:r>
            <a:r>
              <a:rPr lang="en-US" dirty="0" err="1"/>
              <a:t>är</a:t>
            </a:r>
            <a:r>
              <a:rPr lang="en-US" dirty="0"/>
              <a:t> </a:t>
            </a:r>
            <a:r>
              <a:rPr lang="en-US" dirty="0" err="1"/>
              <a:t>säkra</a:t>
            </a:r>
            <a:r>
              <a:rPr lang="en-US" dirty="0"/>
              <a:t> hos Great Place To Work</a:t>
            </a:r>
          </a:p>
        </p:txBody>
      </p:sp>
      <p:sp>
        <p:nvSpPr>
          <p:cNvPr id="3" name="Text Placeholder 2">
            <a:extLst>
              <a:ext uri="{FF2B5EF4-FFF2-40B4-BE49-F238E27FC236}">
                <a16:creationId xmlns:a16="http://schemas.microsoft.com/office/drawing/2014/main" id="{E0709D34-DB02-2B48-2A93-AEC8FF46929D}"/>
              </a:ext>
            </a:extLst>
          </p:cNvPr>
          <p:cNvSpPr>
            <a:spLocks noGrp="1"/>
          </p:cNvSpPr>
          <p:nvPr>
            <p:ph type="body" idx="1"/>
          </p:nvPr>
        </p:nvSpPr>
        <p:spPr>
          <a:xfrm>
            <a:off x="6475413" y="1709738"/>
            <a:ext cx="4953000" cy="381000"/>
          </a:xfrm>
        </p:spPr>
        <p:txBody>
          <a:bodyPr>
            <a:normAutofit/>
          </a:bodyPr>
          <a:lstStyle/>
          <a:p>
            <a:r>
              <a:rPr lang="sv-SE" sz="1800" dirty="0">
                <a:solidFill>
                  <a:schemeClr val="accent1"/>
                </a:solidFill>
              </a:rPr>
              <a:t>Varför mäts olika </a:t>
            </a:r>
            <a:r>
              <a:rPr lang="sv-SE" sz="1800" dirty="0" err="1">
                <a:solidFill>
                  <a:schemeClr val="accent1"/>
                </a:solidFill>
              </a:rPr>
              <a:t>demografier</a:t>
            </a:r>
            <a:r>
              <a:rPr lang="sv-SE" sz="1800" dirty="0">
                <a:solidFill>
                  <a:schemeClr val="accent1"/>
                </a:solidFill>
              </a:rPr>
              <a:t>?</a:t>
            </a:r>
          </a:p>
        </p:txBody>
      </p:sp>
      <p:sp>
        <p:nvSpPr>
          <p:cNvPr id="4" name="Content Placeholder 3">
            <a:extLst>
              <a:ext uri="{FF2B5EF4-FFF2-40B4-BE49-F238E27FC236}">
                <a16:creationId xmlns:a16="http://schemas.microsoft.com/office/drawing/2014/main" id="{C9385B2C-8C4A-DF92-DF57-7499282D78F6}"/>
              </a:ext>
            </a:extLst>
          </p:cNvPr>
          <p:cNvSpPr>
            <a:spLocks noGrp="1"/>
          </p:cNvSpPr>
          <p:nvPr>
            <p:ph sz="half" idx="2"/>
          </p:nvPr>
        </p:nvSpPr>
        <p:spPr>
          <a:xfrm>
            <a:off x="6475413" y="2286000"/>
            <a:ext cx="4953000" cy="3805238"/>
          </a:xfrm>
        </p:spPr>
        <p:txBody>
          <a:bodyPr vert="horz" lIns="0" tIns="0" rIns="0" bIns="0" rtlCol="0" anchor="t">
            <a:normAutofit/>
          </a:bodyPr>
          <a:lstStyle/>
          <a:p>
            <a:r>
              <a:rPr lang="sv-SE" dirty="0"/>
              <a:t>Great Place to Works uppdrag är att hjälpa organisationer att skapa riktigt bra arbetsplatser för alla.</a:t>
            </a:r>
            <a:br>
              <a:rPr lang="sv-SE" dirty="0"/>
            </a:br>
            <a:endParaRPr lang="sv-SE" dirty="0"/>
          </a:p>
          <a:p>
            <a:r>
              <a:rPr lang="sv-SE" dirty="0"/>
              <a:t>De mäter medarbetarnas upplevelse utifrån olika </a:t>
            </a:r>
            <a:r>
              <a:rPr lang="sv-SE" dirty="0" err="1"/>
              <a:t>demografier</a:t>
            </a:r>
            <a:r>
              <a:rPr lang="sv-SE" dirty="0"/>
              <a:t>.</a:t>
            </a:r>
            <a:br>
              <a:rPr lang="sv-SE" dirty="0"/>
            </a:br>
            <a:endParaRPr lang="sv-SE" dirty="0"/>
          </a:p>
          <a:p>
            <a:r>
              <a:rPr lang="sv-SE" dirty="0"/>
              <a:t>Resultaten kan visa var er organisation behöver göra insatser för att förbättra arbetsplatsen och säkerställa att alla får en genomgående positiv upplevelse.</a:t>
            </a:r>
          </a:p>
          <a:p>
            <a:endParaRPr lang="sv-SE" dirty="0"/>
          </a:p>
          <a:p>
            <a:r>
              <a:rPr lang="sv-SE" dirty="0"/>
              <a:t>Om du av någon anledning föredrar att inte svara på en fråga, lämna den tom.</a:t>
            </a:r>
          </a:p>
          <a:p>
            <a:endParaRPr lang="en-US" dirty="0"/>
          </a:p>
          <a:p>
            <a:endParaRPr lang="en-US" dirty="0"/>
          </a:p>
        </p:txBody>
      </p:sp>
      <p:sp>
        <p:nvSpPr>
          <p:cNvPr id="34" name="Text Placeholder 27">
            <a:extLst>
              <a:ext uri="{FF2B5EF4-FFF2-40B4-BE49-F238E27FC236}">
                <a16:creationId xmlns:a16="http://schemas.microsoft.com/office/drawing/2014/main" id="{9F07B157-155C-B453-E3E0-ED9FAF1A1110}"/>
              </a:ext>
            </a:extLst>
          </p:cNvPr>
          <p:cNvSpPr>
            <a:spLocks noGrp="1"/>
          </p:cNvSpPr>
          <p:nvPr>
            <p:ph type="body" sz="quarter" idx="3"/>
          </p:nvPr>
        </p:nvSpPr>
        <p:spPr>
          <a:xfrm>
            <a:off x="762000" y="1710104"/>
            <a:ext cx="4966518" cy="389793"/>
          </a:xfrm>
        </p:spPr>
        <p:txBody>
          <a:bodyPr>
            <a:normAutofit/>
          </a:bodyPr>
          <a:lstStyle/>
          <a:p>
            <a:r>
              <a:rPr lang="sv-SE" sz="1800" dirty="0" err="1">
                <a:solidFill>
                  <a:schemeClr val="accent1"/>
                </a:solidFill>
              </a:rPr>
              <a:t>Konfidentialitet</a:t>
            </a:r>
            <a:endParaRPr lang="sv-SE" sz="1800" dirty="0">
              <a:solidFill>
                <a:schemeClr val="accent1"/>
              </a:solidFill>
            </a:endParaRPr>
          </a:p>
        </p:txBody>
      </p:sp>
      <p:sp>
        <p:nvSpPr>
          <p:cNvPr id="35" name="Content Placeholder 4">
            <a:extLst>
              <a:ext uri="{FF2B5EF4-FFF2-40B4-BE49-F238E27FC236}">
                <a16:creationId xmlns:a16="http://schemas.microsoft.com/office/drawing/2014/main" id="{26A6E5DC-613A-CE99-E414-B857C0CA37CD}"/>
              </a:ext>
            </a:extLst>
          </p:cNvPr>
          <p:cNvSpPr>
            <a:spLocks noGrp="1"/>
          </p:cNvSpPr>
          <p:nvPr>
            <p:ph sz="quarter" idx="4"/>
          </p:nvPr>
        </p:nvSpPr>
        <p:spPr>
          <a:xfrm>
            <a:off x="770656" y="2295525"/>
            <a:ext cx="4967288" cy="3800475"/>
          </a:xfrm>
        </p:spPr>
        <p:txBody>
          <a:bodyPr/>
          <a:lstStyle/>
          <a:p>
            <a:r>
              <a:rPr lang="sv-SE" dirty="0"/>
              <a:t>Dina svar kommer samlas in av Great Place to Work® för att säkerställa </a:t>
            </a:r>
            <a:r>
              <a:rPr lang="sv-SE" dirty="0" err="1"/>
              <a:t>konfidentialiet</a:t>
            </a:r>
            <a:r>
              <a:rPr lang="sv-SE" dirty="0"/>
              <a:t>. </a:t>
            </a:r>
            <a:br>
              <a:rPr lang="sv-SE" dirty="0"/>
            </a:br>
            <a:endParaRPr lang="sv-SE" dirty="0"/>
          </a:p>
          <a:p>
            <a:r>
              <a:rPr lang="sv-SE" dirty="0">
                <a:solidFill>
                  <a:schemeClr val="tx1"/>
                </a:solidFill>
              </a:rPr>
              <a:t>Svar och öppna kommentarer </a:t>
            </a:r>
            <a:r>
              <a:rPr lang="sv-SE" b="1" dirty="0">
                <a:solidFill>
                  <a:schemeClr val="tx1"/>
                </a:solidFill>
              </a:rPr>
              <a:t>kommer aldrig kopplas till ditt namn eller annan identifierbar personuppgift</a:t>
            </a:r>
            <a:r>
              <a:rPr lang="sv-SE" dirty="0">
                <a:solidFill>
                  <a:schemeClr val="tx1"/>
                </a:solidFill>
              </a:rPr>
              <a:t>. </a:t>
            </a:r>
            <a:br>
              <a:rPr lang="sv-SE" dirty="0">
                <a:solidFill>
                  <a:schemeClr val="tx1"/>
                </a:solidFill>
              </a:rPr>
            </a:br>
            <a:endParaRPr lang="sv-SE" dirty="0">
              <a:solidFill>
                <a:schemeClr val="tx1"/>
              </a:solidFill>
            </a:endParaRPr>
          </a:p>
          <a:p>
            <a:r>
              <a:rPr lang="sv-SE" dirty="0"/>
              <a:t>För att skydda din integritet visas enbart resultat på grupper där minst 5 svar kommit in. </a:t>
            </a:r>
            <a:br>
              <a:rPr lang="sv-SE" dirty="0"/>
            </a:br>
            <a:endParaRPr lang="sv-SE" dirty="0"/>
          </a:p>
          <a:p>
            <a:r>
              <a:rPr lang="sv-SE" dirty="0">
                <a:solidFill>
                  <a:schemeClr val="tx1"/>
                </a:solidFill>
              </a:rPr>
              <a:t>Öppna kommentarer visas i sin helhet. För att bevara </a:t>
            </a:r>
            <a:r>
              <a:rPr lang="sv-SE" dirty="0" err="1">
                <a:solidFill>
                  <a:schemeClr val="tx1"/>
                </a:solidFill>
              </a:rPr>
              <a:t>konfidentialitet</a:t>
            </a:r>
            <a:r>
              <a:rPr lang="sv-SE" dirty="0">
                <a:solidFill>
                  <a:schemeClr val="tx1"/>
                </a:solidFill>
              </a:rPr>
              <a:t> bör du </a:t>
            </a:r>
            <a:r>
              <a:rPr lang="sv-SE" b="1" dirty="0">
                <a:solidFill>
                  <a:schemeClr val="tx1"/>
                </a:solidFill>
              </a:rPr>
              <a:t>undvika att använda namn eller andra personuppgifter i kommentarerna</a:t>
            </a:r>
            <a:r>
              <a:rPr lang="sv-SE" dirty="0">
                <a:solidFill>
                  <a:schemeClr val="tx1"/>
                </a:solidFill>
              </a:rPr>
              <a:t>. </a:t>
            </a:r>
            <a:endParaRPr lang="sv-SE" dirty="0"/>
          </a:p>
        </p:txBody>
      </p:sp>
      <p:sp>
        <p:nvSpPr>
          <p:cNvPr id="9" name="Slide Number Placeholder 8">
            <a:extLst>
              <a:ext uri="{FF2B5EF4-FFF2-40B4-BE49-F238E27FC236}">
                <a16:creationId xmlns:a16="http://schemas.microsoft.com/office/drawing/2014/main" id="{35536540-695D-BE4D-546D-C79DB139E495}"/>
              </a:ext>
            </a:extLst>
          </p:cNvPr>
          <p:cNvSpPr>
            <a:spLocks noGrp="1"/>
          </p:cNvSpPr>
          <p:nvPr>
            <p:ph type="sldNum" sz="quarter" idx="12"/>
          </p:nvPr>
        </p:nvSpPr>
        <p:spPr/>
        <p:txBody>
          <a:bodyPr/>
          <a:lstStyle/>
          <a:p>
            <a:fld id="{9B1748D1-B24F-F743-AFA7-ADB2C4425DB8}" type="slidenum">
              <a:rPr lang="en-US" smtClean="0"/>
              <a:pPr/>
              <a:t>10</a:t>
            </a:fld>
            <a:endParaRPr lang="en-US"/>
          </a:p>
        </p:txBody>
      </p:sp>
    </p:spTree>
    <p:extLst>
      <p:ext uri="{BB962C8B-B14F-4D97-AF65-F5344CB8AC3E}">
        <p14:creationId xmlns:p14="http://schemas.microsoft.com/office/powerpoint/2010/main" val="9491197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039A161A-934B-D6D5-E5A4-8348FD797074}"/>
              </a:ext>
            </a:extLst>
          </p:cNvPr>
          <p:cNvGrpSpPr/>
          <p:nvPr/>
        </p:nvGrpSpPr>
        <p:grpSpPr>
          <a:xfrm>
            <a:off x="5823267" y="1086380"/>
            <a:ext cx="6604653" cy="4685239"/>
            <a:chOff x="12041187" y="1807001"/>
            <a:chExt cx="13522556" cy="9592693"/>
          </a:xfrm>
        </p:grpSpPr>
        <p:pic>
          <p:nvPicPr>
            <p:cNvPr id="3" name="Picture Placeholder 18" descr="A person holding a phone&#10;&#10;Description automatically generated">
              <a:extLst>
                <a:ext uri="{FF2B5EF4-FFF2-40B4-BE49-F238E27FC236}">
                  <a16:creationId xmlns:a16="http://schemas.microsoft.com/office/drawing/2014/main" id="{1A05087E-9DC6-17D1-8D68-61FE0E3AF1E8}"/>
                </a:ext>
              </a:extLst>
            </p:cNvPr>
            <p:cNvPicPr>
              <a:picLocks noChangeAspect="1"/>
            </p:cNvPicPr>
            <p:nvPr/>
          </p:nvPicPr>
          <p:blipFill rotWithShape="1">
            <a:blip r:embed="rId2"/>
            <a:srcRect l="-707" r="14255"/>
            <a:stretch/>
          </p:blipFill>
          <p:spPr>
            <a:xfrm>
              <a:off x="12041187" y="1807001"/>
              <a:ext cx="13522556" cy="8784799"/>
            </a:xfrm>
            <a:prstGeom prst="rect">
              <a:avLst/>
            </a:prstGeom>
            <a:effectLst/>
          </p:spPr>
        </p:pic>
        <p:pic>
          <p:nvPicPr>
            <p:cNvPr id="4" name="Picture 3" descr="A blue circle with white text&#10;&#10;Description automatically generated">
              <a:extLst>
                <a:ext uri="{FF2B5EF4-FFF2-40B4-BE49-F238E27FC236}">
                  <a16:creationId xmlns:a16="http://schemas.microsoft.com/office/drawing/2014/main" id="{979D4035-22C6-8F95-8D4B-580BD848692C}"/>
                </a:ext>
              </a:extLst>
            </p:cNvPr>
            <p:cNvPicPr>
              <a:picLocks noChangeAspect="1"/>
            </p:cNvPicPr>
            <p:nvPr/>
          </p:nvPicPr>
          <p:blipFill>
            <a:blip r:embed="rId3"/>
            <a:stretch>
              <a:fillRect/>
            </a:stretch>
          </p:blipFill>
          <p:spPr>
            <a:xfrm>
              <a:off x="15719846" y="8334249"/>
              <a:ext cx="3082619" cy="3065445"/>
            </a:xfrm>
            <a:prstGeom prst="rect">
              <a:avLst/>
            </a:prstGeom>
          </p:spPr>
        </p:pic>
      </p:grpSp>
      <p:sp>
        <p:nvSpPr>
          <p:cNvPr id="9" name="Slide Number Placeholder 8">
            <a:extLst>
              <a:ext uri="{FF2B5EF4-FFF2-40B4-BE49-F238E27FC236}">
                <a16:creationId xmlns:a16="http://schemas.microsoft.com/office/drawing/2014/main" id="{35536540-695D-BE4D-546D-C79DB139E495}"/>
              </a:ext>
            </a:extLst>
          </p:cNvPr>
          <p:cNvSpPr>
            <a:spLocks noGrp="1"/>
          </p:cNvSpPr>
          <p:nvPr>
            <p:ph type="sldNum" sz="quarter" idx="12"/>
          </p:nvPr>
        </p:nvSpPr>
        <p:spPr/>
        <p:txBody>
          <a:bodyPr/>
          <a:lstStyle/>
          <a:p>
            <a:fld id="{9B1748D1-B24F-F743-AFA7-ADB2C4425DB8}" type="slidenum">
              <a:rPr lang="en-US" smtClean="0"/>
              <a:t>11</a:t>
            </a:fld>
            <a:endParaRPr lang="en-US"/>
          </a:p>
        </p:txBody>
      </p:sp>
      <p:sp>
        <p:nvSpPr>
          <p:cNvPr id="2" name="Title 1">
            <a:extLst>
              <a:ext uri="{FF2B5EF4-FFF2-40B4-BE49-F238E27FC236}">
                <a16:creationId xmlns:a16="http://schemas.microsoft.com/office/drawing/2014/main" id="{26A98828-9D7D-12F1-C50D-F1E7AF4A9932}"/>
              </a:ext>
            </a:extLst>
          </p:cNvPr>
          <p:cNvSpPr>
            <a:spLocks noGrp="1"/>
          </p:cNvSpPr>
          <p:nvPr>
            <p:ph type="title"/>
          </p:nvPr>
        </p:nvSpPr>
        <p:spPr>
          <a:xfrm>
            <a:off x="763031" y="762000"/>
            <a:ext cx="3980420" cy="1142032"/>
          </a:xfrm>
        </p:spPr>
        <p:txBody>
          <a:bodyPr/>
          <a:lstStyle/>
          <a:p>
            <a:r>
              <a:rPr lang="en-US" dirty="0"/>
              <a:t>Dina </a:t>
            </a:r>
            <a:r>
              <a:rPr lang="en-US" dirty="0" err="1"/>
              <a:t>uppgifter</a:t>
            </a:r>
            <a:r>
              <a:rPr lang="en-US" dirty="0"/>
              <a:t> </a:t>
            </a:r>
            <a:r>
              <a:rPr lang="en-US" dirty="0" err="1"/>
              <a:t>är</a:t>
            </a:r>
            <a:r>
              <a:rPr lang="en-US" dirty="0"/>
              <a:t> </a:t>
            </a:r>
            <a:r>
              <a:rPr lang="en-US" dirty="0" err="1"/>
              <a:t>säkra</a:t>
            </a:r>
            <a:r>
              <a:rPr lang="en-US" dirty="0"/>
              <a:t> hos Great Place To Work</a:t>
            </a:r>
          </a:p>
        </p:txBody>
      </p:sp>
      <p:sp>
        <p:nvSpPr>
          <p:cNvPr id="13" name="Text Placeholder 12">
            <a:extLst>
              <a:ext uri="{FF2B5EF4-FFF2-40B4-BE49-F238E27FC236}">
                <a16:creationId xmlns:a16="http://schemas.microsoft.com/office/drawing/2014/main" id="{42ACC67F-CB4A-544D-701E-7EC1AACD9AE3}"/>
              </a:ext>
            </a:extLst>
          </p:cNvPr>
          <p:cNvSpPr>
            <a:spLocks noGrp="1"/>
          </p:cNvSpPr>
          <p:nvPr>
            <p:ph type="body" sz="quarter" idx="13"/>
          </p:nvPr>
        </p:nvSpPr>
        <p:spPr>
          <a:xfrm>
            <a:off x="762701" y="1904031"/>
            <a:ext cx="3723574" cy="762969"/>
          </a:xfrm>
        </p:spPr>
        <p:txBody>
          <a:bodyPr>
            <a:normAutofit fontScale="92500"/>
          </a:bodyPr>
          <a:lstStyle/>
          <a:p>
            <a:r>
              <a:rPr lang="sv-SE" sz="1600" dirty="0">
                <a:solidFill>
                  <a:srgbClr val="32383F"/>
                </a:solidFill>
                <a:latin typeface="+mn-lt"/>
              </a:rPr>
              <a:t>Great Place To Work uppfyller de högsta globala säkerhetsstandarderna:</a:t>
            </a:r>
            <a:endParaRPr lang="en-US" dirty="0"/>
          </a:p>
        </p:txBody>
      </p:sp>
      <p:sp>
        <p:nvSpPr>
          <p:cNvPr id="11" name="Text Placeholder 10">
            <a:extLst>
              <a:ext uri="{FF2B5EF4-FFF2-40B4-BE49-F238E27FC236}">
                <a16:creationId xmlns:a16="http://schemas.microsoft.com/office/drawing/2014/main" id="{36C237EA-74AC-FD51-C57A-78650038D6DD}"/>
              </a:ext>
            </a:extLst>
          </p:cNvPr>
          <p:cNvSpPr>
            <a:spLocks noGrp="1"/>
          </p:cNvSpPr>
          <p:nvPr>
            <p:ph type="body" sz="quarter" idx="16"/>
          </p:nvPr>
        </p:nvSpPr>
        <p:spPr>
          <a:xfrm>
            <a:off x="762695" y="2738440"/>
            <a:ext cx="4571404" cy="3429000"/>
          </a:xfrm>
        </p:spPr>
        <p:txBody>
          <a:bodyPr/>
          <a:lstStyle/>
          <a:p>
            <a:pPr marL="513806" indent="-285750"/>
            <a:r>
              <a:rPr lang="sv-SE" sz="1400" dirty="0">
                <a:solidFill>
                  <a:srgbClr val="32383F"/>
                </a:solidFill>
              </a:rPr>
              <a:t>SOC 2 Certifierad</a:t>
            </a:r>
          </a:p>
          <a:p>
            <a:pPr marL="513806" indent="-285750"/>
            <a:r>
              <a:rPr lang="sv-SE" sz="1400" dirty="0">
                <a:solidFill>
                  <a:srgbClr val="32383F"/>
                </a:solidFill>
              </a:rPr>
              <a:t>EU 2016 General Data </a:t>
            </a:r>
            <a:r>
              <a:rPr lang="sv-SE" sz="1400" dirty="0" err="1">
                <a:solidFill>
                  <a:srgbClr val="32383F"/>
                </a:solidFill>
              </a:rPr>
              <a:t>Protection</a:t>
            </a:r>
            <a:r>
              <a:rPr lang="sv-SE" sz="1400" dirty="0">
                <a:solidFill>
                  <a:srgbClr val="32383F"/>
                </a:solidFill>
              </a:rPr>
              <a:t> </a:t>
            </a:r>
            <a:r>
              <a:rPr lang="sv-SE" sz="1400" dirty="0" err="1">
                <a:solidFill>
                  <a:srgbClr val="32383F"/>
                </a:solidFill>
              </a:rPr>
              <a:t>Regulations</a:t>
            </a:r>
            <a:r>
              <a:rPr lang="sv-SE" sz="1400" dirty="0">
                <a:solidFill>
                  <a:srgbClr val="32383F"/>
                </a:solidFill>
              </a:rPr>
              <a:t> (GDPR)</a:t>
            </a:r>
          </a:p>
          <a:p>
            <a:pPr marL="513806" indent="-285750"/>
            <a:r>
              <a:rPr lang="sv-SE" sz="1400" dirty="0">
                <a:solidFill>
                  <a:srgbClr val="32383F"/>
                </a:solidFill>
              </a:rPr>
              <a:t>California </a:t>
            </a:r>
            <a:r>
              <a:rPr lang="sv-SE" sz="1400" dirty="0" err="1">
                <a:solidFill>
                  <a:srgbClr val="32383F"/>
                </a:solidFill>
              </a:rPr>
              <a:t>Consumer</a:t>
            </a:r>
            <a:r>
              <a:rPr lang="sv-SE" sz="1400" dirty="0">
                <a:solidFill>
                  <a:srgbClr val="32383F"/>
                </a:solidFill>
              </a:rPr>
              <a:t> </a:t>
            </a:r>
            <a:r>
              <a:rPr lang="sv-SE" sz="1400" dirty="0" err="1">
                <a:solidFill>
                  <a:srgbClr val="32383F"/>
                </a:solidFill>
              </a:rPr>
              <a:t>Protection</a:t>
            </a:r>
            <a:r>
              <a:rPr lang="sv-SE" sz="1400" dirty="0">
                <a:solidFill>
                  <a:srgbClr val="32383F"/>
                </a:solidFill>
              </a:rPr>
              <a:t> </a:t>
            </a:r>
            <a:r>
              <a:rPr lang="sv-SE" sz="1400" dirty="0" err="1">
                <a:solidFill>
                  <a:srgbClr val="32383F"/>
                </a:solidFill>
              </a:rPr>
              <a:t>Act</a:t>
            </a:r>
            <a:r>
              <a:rPr lang="sv-SE" sz="1400" dirty="0">
                <a:solidFill>
                  <a:srgbClr val="32383F"/>
                </a:solidFill>
              </a:rPr>
              <a:t> </a:t>
            </a:r>
            <a:r>
              <a:rPr lang="sv-SE" sz="1400" dirty="0" err="1">
                <a:solidFill>
                  <a:srgbClr val="32383F"/>
                </a:solidFill>
              </a:rPr>
              <a:t>of</a:t>
            </a:r>
            <a:r>
              <a:rPr lang="sv-SE" sz="1400" dirty="0">
                <a:solidFill>
                  <a:srgbClr val="32383F"/>
                </a:solidFill>
              </a:rPr>
              <a:t> 2018 AB 375 (CCPA)</a:t>
            </a:r>
          </a:p>
          <a:p>
            <a:pPr marL="513806" indent="-285750"/>
            <a:r>
              <a:rPr lang="sv-SE" sz="1400" dirty="0">
                <a:solidFill>
                  <a:srgbClr val="32383F"/>
                </a:solidFill>
              </a:rPr>
              <a:t>US/EU and US/CH Privacy </a:t>
            </a:r>
            <a:r>
              <a:rPr lang="sv-SE" sz="1400" dirty="0" err="1">
                <a:solidFill>
                  <a:srgbClr val="32383F"/>
                </a:solidFill>
              </a:rPr>
              <a:t>Shield</a:t>
            </a:r>
            <a:endParaRPr lang="sv-SE" sz="1400" dirty="0">
              <a:solidFill>
                <a:srgbClr val="32383F"/>
              </a:solidFill>
            </a:endParaRPr>
          </a:p>
          <a:p>
            <a:pPr marL="513806" indent="-285750"/>
            <a:r>
              <a:rPr lang="sv-SE" sz="1400" dirty="0">
                <a:solidFill>
                  <a:srgbClr val="32383F"/>
                </a:solidFill>
              </a:rPr>
              <a:t>Alla detaljer finns i vår </a:t>
            </a:r>
            <a:r>
              <a:rPr lang="sv-SE" sz="1400" dirty="0">
                <a:solidFill>
                  <a:srgbClr val="32383F"/>
                </a:solidFill>
                <a:hlinkClick r:id="rId4"/>
              </a:rPr>
              <a:t>Privacy Policy</a:t>
            </a:r>
            <a:r>
              <a:rPr lang="sv-SE" sz="1400" dirty="0">
                <a:solidFill>
                  <a:srgbClr val="32383F"/>
                </a:solidFill>
              </a:rPr>
              <a:t> på greatplacetowork.com</a:t>
            </a:r>
          </a:p>
          <a:p>
            <a:endParaRPr lang="en-US" dirty="0"/>
          </a:p>
        </p:txBody>
      </p:sp>
    </p:spTree>
    <p:extLst>
      <p:ext uri="{BB962C8B-B14F-4D97-AF65-F5344CB8AC3E}">
        <p14:creationId xmlns:p14="http://schemas.microsoft.com/office/powerpoint/2010/main" val="31193220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C87BB6-AB3C-5DA5-A81C-580C6419732D}"/>
              </a:ext>
            </a:extLst>
          </p:cNvPr>
          <p:cNvSpPr>
            <a:spLocks noGrp="1"/>
          </p:cNvSpPr>
          <p:nvPr>
            <p:ph type="ctrTitle"/>
          </p:nvPr>
        </p:nvSpPr>
        <p:spPr>
          <a:xfrm>
            <a:off x="762694" y="2197512"/>
            <a:ext cx="8686105" cy="3215148"/>
          </a:xfrm>
        </p:spPr>
        <p:txBody>
          <a:bodyPr>
            <a:normAutofit/>
          </a:bodyPr>
          <a:lstStyle/>
          <a:p>
            <a:r>
              <a:rPr lang="sv-SE" sz="6600" dirty="0"/>
              <a:t>Undersökning öppen</a:t>
            </a:r>
            <a:br>
              <a:rPr lang="sv-SE" sz="7200" dirty="0"/>
            </a:br>
            <a:r>
              <a:rPr lang="sv-SE" sz="7200" dirty="0">
                <a:highlight>
                  <a:srgbClr val="808000"/>
                </a:highlight>
              </a:rPr>
              <a:t>DATUM</a:t>
            </a:r>
            <a:r>
              <a:rPr lang="sv-SE" sz="7200" dirty="0"/>
              <a:t> till </a:t>
            </a:r>
            <a:r>
              <a:rPr lang="sv-SE" sz="7200" dirty="0">
                <a:highlight>
                  <a:srgbClr val="808000"/>
                </a:highlight>
              </a:rPr>
              <a:t>DATUM</a:t>
            </a:r>
          </a:p>
        </p:txBody>
      </p:sp>
      <p:sp>
        <p:nvSpPr>
          <p:cNvPr id="5" name="Slide Number Placeholder 4">
            <a:extLst>
              <a:ext uri="{FF2B5EF4-FFF2-40B4-BE49-F238E27FC236}">
                <a16:creationId xmlns:a16="http://schemas.microsoft.com/office/drawing/2014/main" id="{7B6AB53A-F5FC-4332-930F-3B74B6A590FE}"/>
              </a:ext>
            </a:extLst>
          </p:cNvPr>
          <p:cNvSpPr>
            <a:spLocks noGrp="1"/>
          </p:cNvSpPr>
          <p:nvPr>
            <p:ph type="sldNum" sz="quarter" idx="12"/>
          </p:nvPr>
        </p:nvSpPr>
        <p:spPr/>
        <p:txBody>
          <a:bodyPr/>
          <a:lstStyle/>
          <a:p>
            <a:fld id="{9B1748D1-B24F-F743-AFA7-ADB2C4425DB8}" type="slidenum">
              <a:rPr lang="en-US" smtClean="0"/>
              <a:pPr/>
              <a:t>12</a:t>
            </a:fld>
            <a:endParaRPr lang="en-US"/>
          </a:p>
        </p:txBody>
      </p:sp>
    </p:spTree>
    <p:extLst>
      <p:ext uri="{BB962C8B-B14F-4D97-AF65-F5344CB8AC3E}">
        <p14:creationId xmlns:p14="http://schemas.microsoft.com/office/powerpoint/2010/main" val="32115999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6F617-232F-86FC-5E3B-45333FBACBF0}"/>
              </a:ext>
            </a:extLst>
          </p:cNvPr>
          <p:cNvSpPr>
            <a:spLocks noGrp="1"/>
          </p:cNvSpPr>
          <p:nvPr>
            <p:ph type="title"/>
          </p:nvPr>
        </p:nvSpPr>
        <p:spPr/>
        <p:txBody>
          <a:bodyPr/>
          <a:lstStyle/>
          <a:p>
            <a:r>
              <a:rPr lang="sv-SE" dirty="0"/>
              <a:t>Hur svarar man på undersökningen? </a:t>
            </a:r>
          </a:p>
        </p:txBody>
      </p:sp>
      <p:sp>
        <p:nvSpPr>
          <p:cNvPr id="6" name="Slide Number Placeholder 5">
            <a:extLst>
              <a:ext uri="{FF2B5EF4-FFF2-40B4-BE49-F238E27FC236}">
                <a16:creationId xmlns:a16="http://schemas.microsoft.com/office/drawing/2014/main" id="{0CBAE87B-1E04-A194-52D3-4F76CE778BF1}"/>
              </a:ext>
            </a:extLst>
          </p:cNvPr>
          <p:cNvSpPr>
            <a:spLocks noGrp="1"/>
          </p:cNvSpPr>
          <p:nvPr>
            <p:ph type="sldNum" sz="quarter" idx="12"/>
          </p:nvPr>
        </p:nvSpPr>
        <p:spPr/>
        <p:txBody>
          <a:bodyPr/>
          <a:lstStyle/>
          <a:p>
            <a:fld id="{9B1748D1-B24F-F743-AFA7-ADB2C4425DB8}" type="slidenum">
              <a:rPr lang="en-US" smtClean="0"/>
              <a:t>13</a:t>
            </a:fld>
            <a:endParaRPr lang="en-US"/>
          </a:p>
        </p:txBody>
      </p:sp>
      <p:sp>
        <p:nvSpPr>
          <p:cNvPr id="9" name="TextBox 8">
            <a:extLst>
              <a:ext uri="{FF2B5EF4-FFF2-40B4-BE49-F238E27FC236}">
                <a16:creationId xmlns:a16="http://schemas.microsoft.com/office/drawing/2014/main" id="{B27E9031-0C2C-B2D3-9017-6BD2F66C369F}"/>
              </a:ext>
            </a:extLst>
          </p:cNvPr>
          <p:cNvSpPr txBox="1"/>
          <p:nvPr/>
        </p:nvSpPr>
        <p:spPr>
          <a:xfrm>
            <a:off x="7809779" y="465080"/>
            <a:ext cx="4137055" cy="646331"/>
          </a:xfrm>
          <a:prstGeom prst="rect">
            <a:avLst/>
          </a:prstGeom>
          <a:noFill/>
        </p:spPr>
        <p:txBody>
          <a:bodyPr wrap="square" rtlCol="0">
            <a:spAutoFit/>
          </a:bodyPr>
          <a:lstStyle/>
          <a:p>
            <a:r>
              <a:rPr lang="sv-SE" dirty="0">
                <a:highlight>
                  <a:srgbClr val="FFFF00"/>
                </a:highlight>
              </a:rPr>
              <a:t>Om ni kör med inbjudan via email. </a:t>
            </a:r>
            <a:r>
              <a:rPr lang="sv-SE" b="1" dirty="0">
                <a:highlight>
                  <a:srgbClr val="FFFF00"/>
                </a:highlight>
              </a:rPr>
              <a:t>Radera sida om ej relevant.</a:t>
            </a:r>
            <a:endParaRPr lang="sv-SE" dirty="0">
              <a:highlight>
                <a:srgbClr val="FFFF00"/>
              </a:highlight>
            </a:endParaRPr>
          </a:p>
        </p:txBody>
      </p:sp>
      <p:sp>
        <p:nvSpPr>
          <p:cNvPr id="12" name="Content Placeholder 2">
            <a:extLst>
              <a:ext uri="{FF2B5EF4-FFF2-40B4-BE49-F238E27FC236}">
                <a16:creationId xmlns:a16="http://schemas.microsoft.com/office/drawing/2014/main" id="{7C95E5D5-0DDC-ECCC-192C-9119A051205F}"/>
              </a:ext>
            </a:extLst>
          </p:cNvPr>
          <p:cNvSpPr txBox="1">
            <a:spLocks/>
          </p:cNvSpPr>
          <p:nvPr/>
        </p:nvSpPr>
        <p:spPr>
          <a:xfrm>
            <a:off x="762695" y="1908788"/>
            <a:ext cx="5457996" cy="4017834"/>
          </a:xfrm>
          <a:prstGeom prst="rect">
            <a:avLst/>
          </a:prstGeom>
        </p:spPr>
        <p:txBody>
          <a:bodyPr vert="horz" lIns="0" tIns="0" rIns="0" bIns="0" numCol="1" spcCol="914400" rtlCol="0" anchor="t">
            <a:normAutofit/>
          </a:bodyPr>
          <a:lstStyle>
            <a:lvl1pPr marL="228554" indent="-228554" algn="l" defTabSz="914217" rtl="0" eaLnBrk="1" latinLnBrk="0" hangingPunct="1">
              <a:lnSpc>
                <a:spcPct val="120000"/>
              </a:lnSpc>
              <a:spcBef>
                <a:spcPts val="300"/>
              </a:spcBef>
              <a:spcAft>
                <a:spcPts val="300"/>
              </a:spcAft>
              <a:buSzPct val="100000"/>
              <a:buFont typeface="System Font Regular"/>
              <a:buChar char="–"/>
              <a:defRPr sz="1300" kern="1200">
                <a:solidFill>
                  <a:schemeClr val="accent2"/>
                </a:solidFill>
                <a:latin typeface="+mn-lt"/>
                <a:ea typeface="+mn-ea"/>
                <a:cs typeface="+mn-cs"/>
              </a:defRPr>
            </a:lvl1pPr>
            <a:lvl2pPr marL="685663" indent="-228554" algn="l" defTabSz="914217" rtl="0" eaLnBrk="1" latinLnBrk="0" hangingPunct="1">
              <a:lnSpc>
                <a:spcPct val="120000"/>
              </a:lnSpc>
              <a:spcBef>
                <a:spcPts val="300"/>
              </a:spcBef>
              <a:spcAft>
                <a:spcPts val="300"/>
              </a:spcAft>
              <a:buSzPct val="100000"/>
              <a:buFont typeface="System Font Regular"/>
              <a:buChar char="–"/>
              <a:defRPr sz="1300" kern="1200">
                <a:solidFill>
                  <a:schemeClr val="accent2"/>
                </a:solidFill>
                <a:latin typeface="+mn-lt"/>
                <a:ea typeface="+mn-ea"/>
                <a:cs typeface="+mn-cs"/>
              </a:defRPr>
            </a:lvl2pPr>
            <a:lvl3pPr marL="1142771" indent="-228554" algn="l" defTabSz="914217" rtl="0" eaLnBrk="1" latinLnBrk="0" hangingPunct="1">
              <a:lnSpc>
                <a:spcPct val="120000"/>
              </a:lnSpc>
              <a:spcBef>
                <a:spcPts val="300"/>
              </a:spcBef>
              <a:spcAft>
                <a:spcPts val="300"/>
              </a:spcAft>
              <a:buSzPct val="100000"/>
              <a:buFont typeface="System Font Regular"/>
              <a:buChar char="–"/>
              <a:defRPr sz="1300" kern="1200">
                <a:solidFill>
                  <a:schemeClr val="accent2"/>
                </a:solidFill>
                <a:latin typeface="+mn-lt"/>
                <a:ea typeface="+mn-ea"/>
                <a:cs typeface="+mn-cs"/>
              </a:defRPr>
            </a:lvl3pPr>
            <a:lvl4pPr marL="1599880" indent="-228554" algn="l" defTabSz="914217" rtl="0" eaLnBrk="1" latinLnBrk="0" hangingPunct="1">
              <a:lnSpc>
                <a:spcPct val="120000"/>
              </a:lnSpc>
              <a:spcBef>
                <a:spcPts val="300"/>
              </a:spcBef>
              <a:spcAft>
                <a:spcPts val="300"/>
              </a:spcAft>
              <a:buSzPct val="100000"/>
              <a:buFont typeface="System Font Regular"/>
              <a:buChar char="–"/>
              <a:defRPr sz="1300" kern="1200">
                <a:solidFill>
                  <a:schemeClr val="accent2"/>
                </a:solidFill>
                <a:latin typeface="+mn-lt"/>
                <a:ea typeface="+mn-ea"/>
                <a:cs typeface="+mn-cs"/>
              </a:defRPr>
            </a:lvl4pPr>
            <a:lvl5pPr marL="1828434" indent="0" algn="l" defTabSz="914217" rtl="0" eaLnBrk="1" latinLnBrk="0" hangingPunct="1">
              <a:lnSpc>
                <a:spcPct val="120000"/>
              </a:lnSpc>
              <a:spcBef>
                <a:spcPts val="300"/>
              </a:spcBef>
              <a:spcAft>
                <a:spcPts val="300"/>
              </a:spcAft>
              <a:buSzPct val="100000"/>
              <a:buFont typeface="System Font Regular"/>
              <a:buNone/>
              <a:defRPr sz="1300" kern="1200">
                <a:solidFill>
                  <a:schemeClr val="accent2"/>
                </a:solidFill>
                <a:latin typeface="+mn-lt"/>
                <a:ea typeface="+mn-ea"/>
                <a:cs typeface="+mn-cs"/>
              </a:defRPr>
            </a:lvl5pPr>
            <a:lvl6pPr marL="2514097" indent="-228554"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206" indent="-228554"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14" indent="-228554"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423" indent="-228554" algn="l" defTabSz="91421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System Font Regular"/>
              <a:buNone/>
            </a:pPr>
            <a:endParaRPr lang="en-US" sz="1600" b="1" dirty="0"/>
          </a:p>
          <a:p>
            <a:pPr marL="0" indent="0">
              <a:buFont typeface="System Font Regular"/>
              <a:buNone/>
            </a:pPr>
            <a:r>
              <a:rPr lang="sv-SE" sz="1900" b="1" dirty="0">
                <a:solidFill>
                  <a:schemeClr val="tx1"/>
                </a:solidFill>
              </a:rPr>
              <a:t>Inbjudan via email</a:t>
            </a:r>
            <a:endParaRPr lang="sv-SE" sz="1900" dirty="0">
              <a:solidFill>
                <a:schemeClr val="tx1"/>
              </a:solidFill>
            </a:endParaRPr>
          </a:p>
          <a:p>
            <a:pPr marL="227965" indent="-227965"/>
            <a:r>
              <a:rPr lang="sv-SE" dirty="0"/>
              <a:t>Håll utkik efter ett email den </a:t>
            </a:r>
            <a:r>
              <a:rPr lang="sv-SE" dirty="0">
                <a:highlight>
                  <a:srgbClr val="FFFF00"/>
                </a:highlight>
              </a:rPr>
              <a:t>[DATUM] </a:t>
            </a:r>
            <a:endParaRPr lang="sv-SE" dirty="0"/>
          </a:p>
          <a:p>
            <a:pPr marL="227965" indent="-227965"/>
            <a:r>
              <a:rPr lang="sv-SE" dirty="0">
                <a:ea typeface="+mn-lt"/>
                <a:cs typeface="+mn-lt"/>
              </a:rPr>
              <a:t>Inbjudan kommer från ‘Great Place to Work’ &lt;hello@invite.emprising.com&gt; med </a:t>
            </a:r>
            <a:r>
              <a:rPr lang="sv-SE" dirty="0" err="1">
                <a:ea typeface="+mn-lt"/>
                <a:cs typeface="+mn-lt"/>
              </a:rPr>
              <a:t>ämnesrad</a:t>
            </a:r>
            <a:r>
              <a:rPr lang="sv-SE" dirty="0">
                <a:ea typeface="+mn-lt"/>
                <a:cs typeface="+mn-lt"/>
              </a:rPr>
              <a:t>, </a:t>
            </a:r>
            <a:br>
              <a:rPr lang="sv-SE" dirty="0">
                <a:ea typeface="+mn-lt"/>
                <a:cs typeface="+mn-lt"/>
              </a:rPr>
            </a:br>
            <a:r>
              <a:rPr lang="sv-SE" dirty="0">
                <a:ea typeface="+mn-lt"/>
                <a:cs typeface="+mn-lt"/>
              </a:rPr>
              <a:t>‘Great Place to Work</a:t>
            </a:r>
            <a:r>
              <a:rPr lang="sv-SE" baseline="30000" dirty="0">
                <a:ea typeface="+mn-lt"/>
                <a:cs typeface="+mn-lt"/>
              </a:rPr>
              <a:t>®</a:t>
            </a:r>
            <a:r>
              <a:rPr lang="sv-SE" dirty="0">
                <a:ea typeface="+mn-lt"/>
                <a:cs typeface="+mn-lt"/>
              </a:rPr>
              <a:t> Trust Index© Survey’ </a:t>
            </a:r>
            <a:r>
              <a:rPr lang="sv-SE" dirty="0">
                <a:highlight>
                  <a:srgbClr val="FFFF00"/>
                </a:highlight>
                <a:ea typeface="+mn-lt"/>
                <a:cs typeface="+mn-lt"/>
              </a:rPr>
              <a:t>[lägg in anpassad avsändare och </a:t>
            </a:r>
            <a:r>
              <a:rPr lang="sv-SE" dirty="0" err="1">
                <a:highlight>
                  <a:srgbClr val="FFFF00"/>
                </a:highlight>
                <a:ea typeface="+mn-lt"/>
                <a:cs typeface="+mn-lt"/>
              </a:rPr>
              <a:t>ämnesrad</a:t>
            </a:r>
            <a:r>
              <a:rPr lang="sv-SE" dirty="0">
                <a:highlight>
                  <a:srgbClr val="FFFF00"/>
                </a:highlight>
                <a:ea typeface="+mn-lt"/>
                <a:cs typeface="+mn-lt"/>
              </a:rPr>
              <a:t> om relevant]</a:t>
            </a:r>
          </a:p>
          <a:p>
            <a:pPr marL="227965" indent="-227965"/>
            <a:r>
              <a:rPr lang="sv-SE" dirty="0">
                <a:solidFill>
                  <a:srgbClr val="11131C"/>
                </a:solidFill>
                <a:cs typeface="Calibri"/>
              </a:rPr>
              <a:t>Detta är din personliga länk. </a:t>
            </a:r>
            <a:r>
              <a:rPr lang="sv-SE" b="1" u="sng" dirty="0">
                <a:solidFill>
                  <a:srgbClr val="11131C"/>
                </a:solidFill>
                <a:cs typeface="Calibri"/>
              </a:rPr>
              <a:t>Skicka den inte</a:t>
            </a:r>
            <a:r>
              <a:rPr lang="sv-SE" b="1" dirty="0">
                <a:solidFill>
                  <a:srgbClr val="11131C"/>
                </a:solidFill>
                <a:cs typeface="Calibri"/>
              </a:rPr>
              <a:t> </a:t>
            </a:r>
            <a:r>
              <a:rPr lang="sv-SE" dirty="0">
                <a:solidFill>
                  <a:srgbClr val="11131C"/>
                </a:solidFill>
                <a:cs typeface="Calibri"/>
              </a:rPr>
              <a:t>vidare till någon annan.</a:t>
            </a:r>
          </a:p>
          <a:p>
            <a:pPr marL="227965" indent="-227965"/>
            <a:r>
              <a:rPr lang="sv-SE" dirty="0">
                <a:solidFill>
                  <a:srgbClr val="11131C"/>
                </a:solidFill>
                <a:cs typeface="Calibri"/>
              </a:rPr>
              <a:t>Om du behöver lämna undersökningen och slutföra den vid ett annat tillfälle kan du klicka på länken i inbjudan igen. Dina redan inlagda svar är sparade. </a:t>
            </a:r>
          </a:p>
          <a:p>
            <a:pPr marL="0" indent="0">
              <a:buFont typeface="System Font Regular"/>
              <a:buNone/>
            </a:pPr>
            <a:endParaRPr lang="en-US" sz="1600" dirty="0">
              <a:solidFill>
                <a:srgbClr val="11131C"/>
              </a:solidFill>
              <a:cs typeface="Calibri"/>
            </a:endParaRPr>
          </a:p>
          <a:p>
            <a:pPr marL="0" indent="0">
              <a:buFont typeface="System Font Regular"/>
              <a:buNone/>
            </a:pPr>
            <a:endParaRPr lang="en-US" sz="1600" dirty="0">
              <a:cs typeface="Calibri"/>
            </a:endParaRPr>
          </a:p>
          <a:p>
            <a:pPr marL="0" indent="0">
              <a:buFont typeface="System Font Regular"/>
              <a:buNone/>
            </a:pPr>
            <a:endParaRPr lang="en-US" sz="1600" dirty="0">
              <a:cs typeface="Calibri"/>
            </a:endParaRPr>
          </a:p>
          <a:p>
            <a:pPr marL="0" indent="0">
              <a:buFont typeface="System Font Regular"/>
              <a:buNone/>
            </a:pPr>
            <a:endParaRPr lang="en-US" sz="1600" dirty="0">
              <a:cs typeface="Calibri"/>
            </a:endParaRPr>
          </a:p>
        </p:txBody>
      </p:sp>
      <p:pic>
        <p:nvPicPr>
          <p:cNvPr id="13" name="Picture 12" descr="A close-up of a cell phone&#10;&#10;Description automatically generated">
            <a:extLst>
              <a:ext uri="{FF2B5EF4-FFF2-40B4-BE49-F238E27FC236}">
                <a16:creationId xmlns:a16="http://schemas.microsoft.com/office/drawing/2014/main" id="{33ADB422-2784-5FDD-7AB9-39F58FAE36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44235" y="2119249"/>
            <a:ext cx="4869833" cy="2840736"/>
          </a:xfrm>
          <a:prstGeom prst="rect">
            <a:avLst/>
          </a:prstGeom>
        </p:spPr>
      </p:pic>
      <p:sp>
        <p:nvSpPr>
          <p:cNvPr id="3" name="TextBox 27">
            <a:extLst>
              <a:ext uri="{FF2B5EF4-FFF2-40B4-BE49-F238E27FC236}">
                <a16:creationId xmlns:a16="http://schemas.microsoft.com/office/drawing/2014/main" id="{C9C8D7FC-B3E9-97D9-7D5D-FCF140436D49}"/>
              </a:ext>
            </a:extLst>
          </p:cNvPr>
          <p:cNvSpPr txBox="1"/>
          <p:nvPr/>
        </p:nvSpPr>
        <p:spPr>
          <a:xfrm>
            <a:off x="6544235" y="5280291"/>
            <a:ext cx="4091939" cy="830997"/>
          </a:xfrm>
          <a:prstGeom prst="rect">
            <a:avLst/>
          </a:prstGeom>
          <a:noFill/>
        </p:spPr>
        <p:txBody>
          <a:bodyPr wrap="square">
            <a:spAutoFit/>
          </a:bodyPr>
          <a:lstStyle/>
          <a:p>
            <a:pPr marL="0" indent="0">
              <a:buNone/>
            </a:pPr>
            <a:r>
              <a:rPr lang="sv-SE" sz="1200" dirty="0"/>
              <a:t>Det tar ca 15 minuter att besvara undersökningen. Om du har mycket att skriva i de öppna kommentarerna behöver du avsätta mer tid för undersökningen. </a:t>
            </a:r>
          </a:p>
        </p:txBody>
      </p:sp>
    </p:spTree>
    <p:extLst>
      <p:ext uri="{BB962C8B-B14F-4D97-AF65-F5344CB8AC3E}">
        <p14:creationId xmlns:p14="http://schemas.microsoft.com/office/powerpoint/2010/main" val="18739333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6F617-232F-86FC-5E3B-45333FBACBF0}"/>
              </a:ext>
            </a:extLst>
          </p:cNvPr>
          <p:cNvSpPr>
            <a:spLocks noGrp="1"/>
          </p:cNvSpPr>
          <p:nvPr>
            <p:ph type="title"/>
          </p:nvPr>
        </p:nvSpPr>
        <p:spPr/>
        <p:txBody>
          <a:bodyPr/>
          <a:lstStyle/>
          <a:p>
            <a:r>
              <a:rPr lang="sv-SE" dirty="0"/>
              <a:t>Hur svarar man på undersökningen? </a:t>
            </a:r>
          </a:p>
        </p:txBody>
      </p:sp>
      <p:sp>
        <p:nvSpPr>
          <p:cNvPr id="11" name="Content Placeholder 2">
            <a:extLst>
              <a:ext uri="{FF2B5EF4-FFF2-40B4-BE49-F238E27FC236}">
                <a16:creationId xmlns:a16="http://schemas.microsoft.com/office/drawing/2014/main" id="{8F097648-D001-E963-46F0-4160A8F90978}"/>
              </a:ext>
            </a:extLst>
          </p:cNvPr>
          <p:cNvSpPr>
            <a:spLocks noGrp="1"/>
          </p:cNvSpPr>
          <p:nvPr>
            <p:ph idx="1"/>
          </p:nvPr>
        </p:nvSpPr>
        <p:spPr>
          <a:xfrm>
            <a:off x="762695" y="1981200"/>
            <a:ext cx="5457996" cy="3945422"/>
          </a:xfrm>
        </p:spPr>
        <p:txBody>
          <a:bodyPr vert="horz" lIns="0" tIns="0" rIns="0" bIns="0" rtlCol="0" anchor="t">
            <a:normAutofit/>
          </a:bodyPr>
          <a:lstStyle/>
          <a:p>
            <a:pPr marL="0" indent="0">
              <a:buNone/>
            </a:pPr>
            <a:endParaRPr lang="en-US" sz="1600" dirty="0">
              <a:solidFill>
                <a:srgbClr val="11131C"/>
              </a:solidFill>
              <a:cs typeface="Calibri"/>
            </a:endParaRPr>
          </a:p>
          <a:p>
            <a:pPr marL="0" indent="0">
              <a:buNone/>
            </a:pPr>
            <a:r>
              <a:rPr lang="sv-SE" sz="1900" b="1" dirty="0">
                <a:solidFill>
                  <a:schemeClr val="tx1"/>
                </a:solidFill>
                <a:cs typeface="Calibri"/>
              </a:rPr>
              <a:t>Inbjudan om du använder en öppen länk</a:t>
            </a:r>
          </a:p>
          <a:p>
            <a:pPr marL="227965" indent="-227965"/>
            <a:r>
              <a:rPr lang="sv-SE" dirty="0">
                <a:highlight>
                  <a:srgbClr val="FFFF00"/>
                </a:highlight>
                <a:cs typeface="Calibri"/>
              </a:rPr>
              <a:t>Du kan hitta länken till undersökningen här [lägg in var ni kommer dela länken] från och med den [DATUM].</a:t>
            </a:r>
            <a:endParaRPr lang="sv-SE" dirty="0">
              <a:cs typeface="Calibri"/>
            </a:endParaRPr>
          </a:p>
          <a:p>
            <a:pPr marL="227965" indent="-227965"/>
            <a:r>
              <a:rPr lang="sv-SE" dirty="0">
                <a:cs typeface="Calibri"/>
              </a:rPr>
              <a:t>Du måste slutföra enkäten och lämna in den när du öppnar länken, då svaren inte sparas när du stänger ner enkäten. Se därför till att ha tillräckligt med tid att svara på den. </a:t>
            </a:r>
          </a:p>
          <a:p>
            <a:pPr marL="227965" indent="-227965"/>
            <a:r>
              <a:rPr lang="sv-SE" dirty="0">
                <a:cs typeface="Calibri"/>
              </a:rPr>
              <a:t>Om du blivit inbjuden till undersökningen via email och fått en egen länk, </a:t>
            </a:r>
            <a:r>
              <a:rPr lang="sv-SE" u="sng" dirty="0">
                <a:cs typeface="Calibri"/>
              </a:rPr>
              <a:t>ska du inte</a:t>
            </a:r>
            <a:r>
              <a:rPr lang="sv-SE" dirty="0">
                <a:cs typeface="Calibri"/>
              </a:rPr>
              <a:t> använda denna öppna länk. </a:t>
            </a:r>
          </a:p>
          <a:p>
            <a:pPr marL="0" indent="0">
              <a:buNone/>
            </a:pPr>
            <a:endParaRPr lang="en-US" sz="1600" dirty="0">
              <a:cs typeface="Calibri"/>
            </a:endParaRPr>
          </a:p>
          <a:p>
            <a:pPr marL="0" indent="0">
              <a:buNone/>
            </a:pPr>
            <a:endParaRPr lang="en-US" sz="1600" dirty="0">
              <a:cs typeface="Calibri"/>
            </a:endParaRPr>
          </a:p>
          <a:p>
            <a:pPr marL="0" indent="0">
              <a:buNone/>
            </a:pPr>
            <a:endParaRPr lang="en-US" sz="1600" dirty="0">
              <a:cs typeface="Calibri"/>
            </a:endParaRPr>
          </a:p>
        </p:txBody>
      </p:sp>
      <p:sp>
        <p:nvSpPr>
          <p:cNvPr id="6" name="Slide Number Placeholder 5">
            <a:extLst>
              <a:ext uri="{FF2B5EF4-FFF2-40B4-BE49-F238E27FC236}">
                <a16:creationId xmlns:a16="http://schemas.microsoft.com/office/drawing/2014/main" id="{0CBAE87B-1E04-A194-52D3-4F76CE778BF1}"/>
              </a:ext>
            </a:extLst>
          </p:cNvPr>
          <p:cNvSpPr>
            <a:spLocks noGrp="1"/>
          </p:cNvSpPr>
          <p:nvPr>
            <p:ph type="sldNum" sz="quarter" idx="12"/>
          </p:nvPr>
        </p:nvSpPr>
        <p:spPr/>
        <p:txBody>
          <a:bodyPr/>
          <a:lstStyle/>
          <a:p>
            <a:fld id="{9B1748D1-B24F-F743-AFA7-ADB2C4425DB8}" type="slidenum">
              <a:rPr lang="en-US" smtClean="0"/>
              <a:t>14</a:t>
            </a:fld>
            <a:endParaRPr lang="en-US"/>
          </a:p>
        </p:txBody>
      </p:sp>
      <p:sp>
        <p:nvSpPr>
          <p:cNvPr id="9" name="TextBox 8">
            <a:extLst>
              <a:ext uri="{FF2B5EF4-FFF2-40B4-BE49-F238E27FC236}">
                <a16:creationId xmlns:a16="http://schemas.microsoft.com/office/drawing/2014/main" id="{B27E9031-0C2C-B2D3-9017-6BD2F66C369F}"/>
              </a:ext>
            </a:extLst>
          </p:cNvPr>
          <p:cNvSpPr txBox="1"/>
          <p:nvPr/>
        </p:nvSpPr>
        <p:spPr>
          <a:xfrm>
            <a:off x="7809780" y="217170"/>
            <a:ext cx="3239073" cy="923330"/>
          </a:xfrm>
          <a:prstGeom prst="rect">
            <a:avLst/>
          </a:prstGeom>
          <a:noFill/>
        </p:spPr>
        <p:txBody>
          <a:bodyPr wrap="square" rtlCol="0">
            <a:spAutoFit/>
          </a:bodyPr>
          <a:lstStyle/>
          <a:p>
            <a:r>
              <a:rPr lang="sv-SE" dirty="0">
                <a:highlight>
                  <a:srgbClr val="FFFF00"/>
                </a:highlight>
              </a:rPr>
              <a:t>Om ni kör med inbjudan via öppen länk. </a:t>
            </a:r>
            <a:r>
              <a:rPr lang="sv-SE" b="1" dirty="0">
                <a:highlight>
                  <a:srgbClr val="FFFF00"/>
                </a:highlight>
              </a:rPr>
              <a:t>Radera sida om ej relevant.</a:t>
            </a:r>
          </a:p>
        </p:txBody>
      </p:sp>
      <p:pic>
        <p:nvPicPr>
          <p:cNvPr id="12" name="Picture 11" descr="A close-up of a cell phone&#10;&#10;Description automatically generated">
            <a:extLst>
              <a:ext uri="{FF2B5EF4-FFF2-40B4-BE49-F238E27FC236}">
                <a16:creationId xmlns:a16="http://schemas.microsoft.com/office/drawing/2014/main" id="{139EDC19-94FF-FF3A-9319-2BE0AC2D96D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44235" y="2119249"/>
            <a:ext cx="4869833" cy="2840736"/>
          </a:xfrm>
          <a:prstGeom prst="rect">
            <a:avLst/>
          </a:prstGeom>
        </p:spPr>
      </p:pic>
      <p:sp>
        <p:nvSpPr>
          <p:cNvPr id="3" name="TextBox 27">
            <a:extLst>
              <a:ext uri="{FF2B5EF4-FFF2-40B4-BE49-F238E27FC236}">
                <a16:creationId xmlns:a16="http://schemas.microsoft.com/office/drawing/2014/main" id="{EB278697-9E4B-1F93-6F4D-CD5CA25ED818}"/>
              </a:ext>
            </a:extLst>
          </p:cNvPr>
          <p:cNvSpPr txBox="1"/>
          <p:nvPr/>
        </p:nvSpPr>
        <p:spPr>
          <a:xfrm>
            <a:off x="6544235" y="5280291"/>
            <a:ext cx="4091939" cy="830997"/>
          </a:xfrm>
          <a:prstGeom prst="rect">
            <a:avLst/>
          </a:prstGeom>
          <a:noFill/>
        </p:spPr>
        <p:txBody>
          <a:bodyPr wrap="square">
            <a:spAutoFit/>
          </a:bodyPr>
          <a:lstStyle/>
          <a:p>
            <a:pPr marL="0" indent="0">
              <a:buNone/>
            </a:pPr>
            <a:r>
              <a:rPr lang="sv-SE" sz="1200" dirty="0"/>
              <a:t>Det tar ca 15 minuter att besvara undersökningen. Om du har mycket att skriva i de öppna kommentarerna behöver du avsätta mer tid för undersökningen. </a:t>
            </a:r>
          </a:p>
        </p:txBody>
      </p:sp>
    </p:spTree>
    <p:extLst>
      <p:ext uri="{BB962C8B-B14F-4D97-AF65-F5344CB8AC3E}">
        <p14:creationId xmlns:p14="http://schemas.microsoft.com/office/powerpoint/2010/main" val="36836389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6F617-232F-86FC-5E3B-45333FBACBF0}"/>
              </a:ext>
            </a:extLst>
          </p:cNvPr>
          <p:cNvSpPr>
            <a:spLocks noGrp="1"/>
          </p:cNvSpPr>
          <p:nvPr>
            <p:ph type="title"/>
          </p:nvPr>
        </p:nvSpPr>
        <p:spPr/>
        <p:txBody>
          <a:bodyPr/>
          <a:lstStyle/>
          <a:p>
            <a:r>
              <a:rPr lang="sv-SE" dirty="0"/>
              <a:t>Hur svarar man på undersökningen? </a:t>
            </a:r>
          </a:p>
        </p:txBody>
      </p:sp>
      <p:sp>
        <p:nvSpPr>
          <p:cNvPr id="3" name="Content Placeholder 2">
            <a:extLst>
              <a:ext uri="{FF2B5EF4-FFF2-40B4-BE49-F238E27FC236}">
                <a16:creationId xmlns:a16="http://schemas.microsoft.com/office/drawing/2014/main" id="{6DF73255-5915-6BAF-748A-0B4B52F94E58}"/>
              </a:ext>
            </a:extLst>
          </p:cNvPr>
          <p:cNvSpPr>
            <a:spLocks noGrp="1"/>
          </p:cNvSpPr>
          <p:nvPr>
            <p:ph idx="1"/>
          </p:nvPr>
        </p:nvSpPr>
        <p:spPr>
          <a:xfrm>
            <a:off x="762695" y="1962912"/>
            <a:ext cx="5457996" cy="3963710"/>
          </a:xfrm>
        </p:spPr>
        <p:txBody>
          <a:bodyPr vert="horz" lIns="0" tIns="0" rIns="0" bIns="0" rtlCol="0" anchor="t">
            <a:normAutofit/>
          </a:bodyPr>
          <a:lstStyle/>
          <a:p>
            <a:pPr marL="0" indent="0">
              <a:buNone/>
            </a:pPr>
            <a:r>
              <a:rPr lang="sv-SE" sz="2100" b="1" dirty="0">
                <a:solidFill>
                  <a:schemeClr val="tx1"/>
                </a:solidFill>
                <a:cs typeface="Calibri"/>
              </a:rPr>
              <a:t>Inbjudan om du använder </a:t>
            </a:r>
            <a:r>
              <a:rPr lang="sv-SE" sz="2100" b="1" dirty="0" err="1">
                <a:solidFill>
                  <a:schemeClr val="tx1"/>
                </a:solidFill>
                <a:cs typeface="Calibri"/>
              </a:rPr>
              <a:t>loginsida</a:t>
            </a:r>
            <a:endParaRPr lang="sv-SE" dirty="0">
              <a:solidFill>
                <a:schemeClr val="tx1"/>
              </a:solidFill>
            </a:endParaRPr>
          </a:p>
          <a:p>
            <a:pPr marL="227965" indent="-227965"/>
            <a:r>
              <a:rPr lang="sv-SE" sz="1400" dirty="0">
                <a:highlight>
                  <a:srgbClr val="FFFF00"/>
                </a:highlight>
                <a:cs typeface="Calibri"/>
              </a:rPr>
              <a:t>Du kan hitta länken till undersökningen här [lägg in var ni kommer dela länken] från och med den [DATUM].</a:t>
            </a:r>
          </a:p>
          <a:p>
            <a:pPr marL="227965" indent="-227965"/>
            <a:r>
              <a:rPr lang="sv-SE" sz="1400" dirty="0">
                <a:cs typeface="Calibri"/>
              </a:rPr>
              <a:t>Använd den tilldelade koden för att logga in. Koden är personlig, </a:t>
            </a:r>
            <a:r>
              <a:rPr lang="sv-SE" sz="1400" b="1" u="sng" dirty="0">
                <a:cs typeface="Calibri"/>
              </a:rPr>
              <a:t>skicka den inte </a:t>
            </a:r>
            <a:r>
              <a:rPr lang="sv-SE" sz="1400" dirty="0">
                <a:cs typeface="Calibri"/>
              </a:rPr>
              <a:t>vidare till någon annan.</a:t>
            </a:r>
          </a:p>
          <a:p>
            <a:pPr marL="227965" indent="-227965"/>
            <a:r>
              <a:rPr lang="sv-SE" sz="1400" dirty="0">
                <a:cs typeface="Calibri"/>
              </a:rPr>
              <a:t>Om du behöver lämna undersökningen och slutföra den vid ett annat tillfälle kan du klicka på undersökningslänken igen och knappa in din kod på nytt. Dina redan inlagda svar är sparade. </a:t>
            </a:r>
          </a:p>
          <a:p>
            <a:pPr marL="227965" indent="-227965"/>
            <a:endParaRPr lang="sv-SE" sz="1400" dirty="0">
              <a:cs typeface="Calibri"/>
            </a:endParaRPr>
          </a:p>
          <a:p>
            <a:pPr marL="0" indent="0">
              <a:buNone/>
            </a:pPr>
            <a:endParaRPr lang="en-US" sz="1600" dirty="0">
              <a:cs typeface="Calibri"/>
            </a:endParaRPr>
          </a:p>
          <a:p>
            <a:pPr marL="0" indent="0">
              <a:buNone/>
            </a:pPr>
            <a:endParaRPr lang="en-US" sz="1600" dirty="0">
              <a:cs typeface="Calibri"/>
            </a:endParaRPr>
          </a:p>
          <a:p>
            <a:pPr marL="0" indent="0">
              <a:buNone/>
            </a:pPr>
            <a:endParaRPr lang="en-US" sz="1600" dirty="0">
              <a:cs typeface="Calibri"/>
            </a:endParaRPr>
          </a:p>
        </p:txBody>
      </p:sp>
      <p:sp>
        <p:nvSpPr>
          <p:cNvPr id="6" name="Slide Number Placeholder 5">
            <a:extLst>
              <a:ext uri="{FF2B5EF4-FFF2-40B4-BE49-F238E27FC236}">
                <a16:creationId xmlns:a16="http://schemas.microsoft.com/office/drawing/2014/main" id="{0CBAE87B-1E04-A194-52D3-4F76CE778BF1}"/>
              </a:ext>
            </a:extLst>
          </p:cNvPr>
          <p:cNvSpPr>
            <a:spLocks noGrp="1"/>
          </p:cNvSpPr>
          <p:nvPr>
            <p:ph type="sldNum" sz="quarter" idx="12"/>
          </p:nvPr>
        </p:nvSpPr>
        <p:spPr/>
        <p:txBody>
          <a:bodyPr/>
          <a:lstStyle/>
          <a:p>
            <a:fld id="{9B1748D1-B24F-F743-AFA7-ADB2C4425DB8}" type="slidenum">
              <a:rPr lang="en-US" smtClean="0"/>
              <a:t>15</a:t>
            </a:fld>
            <a:endParaRPr lang="en-US"/>
          </a:p>
        </p:txBody>
      </p:sp>
      <p:sp>
        <p:nvSpPr>
          <p:cNvPr id="9" name="TextBox 8">
            <a:extLst>
              <a:ext uri="{FF2B5EF4-FFF2-40B4-BE49-F238E27FC236}">
                <a16:creationId xmlns:a16="http://schemas.microsoft.com/office/drawing/2014/main" id="{B27E9031-0C2C-B2D3-9017-6BD2F66C369F}"/>
              </a:ext>
            </a:extLst>
          </p:cNvPr>
          <p:cNvSpPr txBox="1"/>
          <p:nvPr/>
        </p:nvSpPr>
        <p:spPr>
          <a:xfrm>
            <a:off x="7637002" y="136529"/>
            <a:ext cx="4207019" cy="646331"/>
          </a:xfrm>
          <a:prstGeom prst="rect">
            <a:avLst/>
          </a:prstGeom>
          <a:noFill/>
        </p:spPr>
        <p:txBody>
          <a:bodyPr wrap="square" lIns="91440" tIns="45720" rIns="91440" bIns="45720" rtlCol="0" anchor="t">
            <a:spAutoFit/>
          </a:bodyPr>
          <a:lstStyle/>
          <a:p>
            <a:r>
              <a:rPr lang="sv-SE" dirty="0">
                <a:highlight>
                  <a:srgbClr val="FFFF00"/>
                </a:highlight>
              </a:rPr>
              <a:t>Om du använder </a:t>
            </a:r>
            <a:r>
              <a:rPr lang="sv-SE" dirty="0" err="1">
                <a:highlight>
                  <a:srgbClr val="FFFF00"/>
                </a:highlight>
              </a:rPr>
              <a:t>loginsida</a:t>
            </a:r>
            <a:r>
              <a:rPr lang="sv-SE" dirty="0">
                <a:highlight>
                  <a:srgbClr val="FFFF00"/>
                </a:highlight>
              </a:rPr>
              <a:t>. </a:t>
            </a:r>
            <a:r>
              <a:rPr lang="sv-SE" b="1">
                <a:highlight>
                  <a:srgbClr val="FFFF00"/>
                </a:highlight>
              </a:rPr>
              <a:t>Radera sida </a:t>
            </a:r>
            <a:r>
              <a:rPr lang="sv-SE" b="1" dirty="0">
                <a:highlight>
                  <a:srgbClr val="FFFF00"/>
                </a:highlight>
              </a:rPr>
              <a:t>om ej relevant.</a:t>
            </a:r>
            <a:endParaRPr lang="sv-SE" dirty="0">
              <a:highlight>
                <a:srgbClr val="FFFF00"/>
              </a:highlight>
            </a:endParaRPr>
          </a:p>
        </p:txBody>
      </p:sp>
      <p:pic>
        <p:nvPicPr>
          <p:cNvPr id="26" name="Picture 25" descr="A close-up of a cell phone&#10;&#10;Description automatically generated">
            <a:extLst>
              <a:ext uri="{FF2B5EF4-FFF2-40B4-BE49-F238E27FC236}">
                <a16:creationId xmlns:a16="http://schemas.microsoft.com/office/drawing/2014/main" id="{66827F0D-1C77-53F1-6C6B-2B139E97B8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44235" y="2119249"/>
            <a:ext cx="4869833" cy="2840736"/>
          </a:xfrm>
          <a:prstGeom prst="rect">
            <a:avLst/>
          </a:prstGeom>
        </p:spPr>
      </p:pic>
      <p:sp>
        <p:nvSpPr>
          <p:cNvPr id="28" name="TextBox 27">
            <a:extLst>
              <a:ext uri="{FF2B5EF4-FFF2-40B4-BE49-F238E27FC236}">
                <a16:creationId xmlns:a16="http://schemas.microsoft.com/office/drawing/2014/main" id="{5865AA49-F157-7556-E9A8-70F4E1AE9D7F}"/>
              </a:ext>
            </a:extLst>
          </p:cNvPr>
          <p:cNvSpPr txBox="1"/>
          <p:nvPr/>
        </p:nvSpPr>
        <p:spPr>
          <a:xfrm>
            <a:off x="6544235" y="5280291"/>
            <a:ext cx="4091939" cy="830997"/>
          </a:xfrm>
          <a:prstGeom prst="rect">
            <a:avLst/>
          </a:prstGeom>
          <a:noFill/>
        </p:spPr>
        <p:txBody>
          <a:bodyPr wrap="square">
            <a:spAutoFit/>
          </a:bodyPr>
          <a:lstStyle/>
          <a:p>
            <a:pPr marL="0" indent="0">
              <a:buNone/>
            </a:pPr>
            <a:r>
              <a:rPr lang="sv-SE" sz="1200" dirty="0"/>
              <a:t>Det tar ca 15 minuter att besvara undersökningen. Om du har mycket att skriva i de öppna kommentarerna behöver du avsätta mer tid för undersökningen. </a:t>
            </a:r>
          </a:p>
        </p:txBody>
      </p:sp>
    </p:spTree>
    <p:extLst>
      <p:ext uri="{BB962C8B-B14F-4D97-AF65-F5344CB8AC3E}">
        <p14:creationId xmlns:p14="http://schemas.microsoft.com/office/powerpoint/2010/main" val="7812621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EFB2670-3796-AB8F-CC97-77AC004BEDB0}"/>
              </a:ext>
            </a:extLst>
          </p:cNvPr>
          <p:cNvSpPr>
            <a:spLocks noGrp="1"/>
          </p:cNvSpPr>
          <p:nvPr>
            <p:ph type="sldNum" sz="quarter" idx="12"/>
          </p:nvPr>
        </p:nvSpPr>
        <p:spPr/>
        <p:txBody>
          <a:bodyPr/>
          <a:lstStyle/>
          <a:p>
            <a:fld id="{9B1748D1-B24F-F743-AFA7-ADB2C4425DB8}" type="slidenum">
              <a:rPr lang="en-US" smtClean="0"/>
              <a:t>16</a:t>
            </a:fld>
            <a:endParaRPr lang="en-US"/>
          </a:p>
        </p:txBody>
      </p:sp>
      <p:sp>
        <p:nvSpPr>
          <p:cNvPr id="9" name="TextBox 8">
            <a:extLst>
              <a:ext uri="{FF2B5EF4-FFF2-40B4-BE49-F238E27FC236}">
                <a16:creationId xmlns:a16="http://schemas.microsoft.com/office/drawing/2014/main" id="{443433D2-A2EA-3EE6-6D19-F360F8F98538}"/>
              </a:ext>
            </a:extLst>
          </p:cNvPr>
          <p:cNvSpPr txBox="1"/>
          <p:nvPr/>
        </p:nvSpPr>
        <p:spPr>
          <a:xfrm>
            <a:off x="534124" y="3978657"/>
            <a:ext cx="8761859" cy="461665"/>
          </a:xfrm>
          <a:prstGeom prst="rect">
            <a:avLst/>
          </a:prstGeom>
          <a:noFill/>
        </p:spPr>
        <p:txBody>
          <a:bodyPr wrap="square" lIns="91440" tIns="45720" rIns="91440" bIns="45720" anchor="t">
            <a:spAutoFit/>
          </a:bodyPr>
          <a:lstStyle/>
          <a:p>
            <a:r>
              <a:rPr lang="sv-SE" sz="2400" dirty="0">
                <a:solidFill>
                  <a:schemeClr val="bg1"/>
                </a:solidFill>
                <a:highlight>
                  <a:srgbClr val="808000"/>
                </a:highlight>
              </a:rPr>
              <a:t>Kontakta [namn på intern kontakt] </a:t>
            </a:r>
            <a:r>
              <a:rPr lang="sv-SE" sz="2400" dirty="0">
                <a:solidFill>
                  <a:schemeClr val="bg1"/>
                </a:solidFill>
              </a:rPr>
              <a:t>på </a:t>
            </a:r>
            <a:r>
              <a:rPr lang="sv-SE" sz="2400" dirty="0">
                <a:solidFill>
                  <a:schemeClr val="bg1"/>
                </a:solidFill>
                <a:highlight>
                  <a:srgbClr val="808000"/>
                </a:highlight>
              </a:rPr>
              <a:t>[email eller telefon]</a:t>
            </a:r>
            <a:endParaRPr lang="sv-SE" sz="2200" dirty="0">
              <a:solidFill>
                <a:schemeClr val="bg1"/>
              </a:solidFill>
              <a:highlight>
                <a:srgbClr val="808000"/>
              </a:highlight>
            </a:endParaRPr>
          </a:p>
        </p:txBody>
      </p:sp>
      <p:sp>
        <p:nvSpPr>
          <p:cNvPr id="5" name="TextBox 4">
            <a:extLst>
              <a:ext uri="{FF2B5EF4-FFF2-40B4-BE49-F238E27FC236}">
                <a16:creationId xmlns:a16="http://schemas.microsoft.com/office/drawing/2014/main" id="{CCE66593-430D-AF2E-5F62-8E4A8EDFFCB1}"/>
              </a:ext>
            </a:extLst>
          </p:cNvPr>
          <p:cNvSpPr txBox="1"/>
          <p:nvPr/>
        </p:nvSpPr>
        <p:spPr>
          <a:xfrm>
            <a:off x="534124" y="2926586"/>
            <a:ext cx="6096000" cy="646331"/>
          </a:xfrm>
          <a:prstGeom prst="rect">
            <a:avLst/>
          </a:prstGeom>
          <a:noFill/>
        </p:spPr>
        <p:txBody>
          <a:bodyPr wrap="square">
            <a:spAutoFit/>
          </a:bodyPr>
          <a:lstStyle/>
          <a:p>
            <a:r>
              <a:rPr lang="sv-SE" sz="3600" b="1" dirty="0">
                <a:solidFill>
                  <a:schemeClr val="bg1"/>
                </a:solidFill>
              </a:rPr>
              <a:t>Frågor?</a:t>
            </a:r>
          </a:p>
        </p:txBody>
      </p:sp>
    </p:spTree>
    <p:extLst>
      <p:ext uri="{BB962C8B-B14F-4D97-AF65-F5344CB8AC3E}">
        <p14:creationId xmlns:p14="http://schemas.microsoft.com/office/powerpoint/2010/main" val="2987854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87FA6-9632-8BA0-DC04-5AC508B26184}"/>
              </a:ext>
            </a:extLst>
          </p:cNvPr>
          <p:cNvSpPr>
            <a:spLocks noGrp="1"/>
          </p:cNvSpPr>
          <p:nvPr>
            <p:ph type="title"/>
          </p:nvPr>
        </p:nvSpPr>
        <p:spPr>
          <a:xfrm>
            <a:off x="763030" y="1905000"/>
            <a:ext cx="4089189" cy="762000"/>
          </a:xfrm>
        </p:spPr>
        <p:txBody>
          <a:bodyPr>
            <a:normAutofit fontScale="90000"/>
          </a:bodyPr>
          <a:lstStyle/>
          <a:p>
            <a:r>
              <a:rPr lang="en-US" dirty="0"/>
              <a:t>Agenda</a:t>
            </a:r>
            <a:br>
              <a:rPr lang="en-US" dirty="0"/>
            </a:br>
            <a:br>
              <a:rPr lang="en-US" dirty="0"/>
            </a:br>
            <a:endParaRPr lang="en-US" dirty="0"/>
          </a:p>
        </p:txBody>
      </p:sp>
      <p:sp>
        <p:nvSpPr>
          <p:cNvPr id="5" name="Slide Number Placeholder 4">
            <a:extLst>
              <a:ext uri="{FF2B5EF4-FFF2-40B4-BE49-F238E27FC236}">
                <a16:creationId xmlns:a16="http://schemas.microsoft.com/office/drawing/2014/main" id="{FFAADCE6-8FC8-079A-98E1-D1F40090DD1D}"/>
              </a:ext>
            </a:extLst>
          </p:cNvPr>
          <p:cNvSpPr>
            <a:spLocks noGrp="1"/>
          </p:cNvSpPr>
          <p:nvPr>
            <p:ph type="sldNum" sz="quarter" idx="12"/>
          </p:nvPr>
        </p:nvSpPr>
        <p:spPr/>
        <p:txBody>
          <a:bodyPr/>
          <a:lstStyle/>
          <a:p>
            <a:fld id="{9B1748D1-B24F-F743-AFA7-ADB2C4425DB8}" type="slidenum">
              <a:rPr lang="en-US" smtClean="0"/>
              <a:pPr/>
              <a:t>2</a:t>
            </a:fld>
            <a:endParaRPr lang="en-US"/>
          </a:p>
        </p:txBody>
      </p:sp>
      <p:sp>
        <p:nvSpPr>
          <p:cNvPr id="22" name="Text Placeholder 21">
            <a:extLst>
              <a:ext uri="{FF2B5EF4-FFF2-40B4-BE49-F238E27FC236}">
                <a16:creationId xmlns:a16="http://schemas.microsoft.com/office/drawing/2014/main" id="{D8A66DE8-AF19-1096-739A-0ADD49DE9AEA}"/>
              </a:ext>
            </a:extLst>
          </p:cNvPr>
          <p:cNvSpPr>
            <a:spLocks noGrp="1"/>
          </p:cNvSpPr>
          <p:nvPr>
            <p:ph type="body" sz="quarter" idx="13"/>
          </p:nvPr>
        </p:nvSpPr>
        <p:spPr>
          <a:xfrm>
            <a:off x="6096000" y="1911927"/>
            <a:ext cx="5332970" cy="1737852"/>
          </a:xfrm>
        </p:spPr>
        <p:txBody>
          <a:bodyPr vert="horz" lIns="0" tIns="0" rIns="0" bIns="0" rtlCol="0" anchor="t">
            <a:normAutofit/>
          </a:bodyPr>
          <a:lstStyle/>
          <a:p>
            <a:r>
              <a:rPr lang="sv-SE" sz="2000" b="1" dirty="0"/>
              <a:t>Vår medarbetarundersökning öppnar snart!</a:t>
            </a:r>
          </a:p>
          <a:p>
            <a:r>
              <a:rPr lang="sv-SE" b="1" dirty="0">
                <a:solidFill>
                  <a:schemeClr val="accent1"/>
                </a:solidFill>
                <a:highlight>
                  <a:srgbClr val="FFFF00"/>
                </a:highlight>
              </a:rPr>
              <a:t>[DATUM]</a:t>
            </a:r>
          </a:p>
        </p:txBody>
      </p:sp>
      <p:sp>
        <p:nvSpPr>
          <p:cNvPr id="15" name="Text Placeholder 14">
            <a:extLst>
              <a:ext uri="{FF2B5EF4-FFF2-40B4-BE49-F238E27FC236}">
                <a16:creationId xmlns:a16="http://schemas.microsoft.com/office/drawing/2014/main" id="{A9CA9556-A731-217F-5596-72E03904D2BC}"/>
              </a:ext>
            </a:extLst>
          </p:cNvPr>
          <p:cNvSpPr>
            <a:spLocks noGrp="1"/>
          </p:cNvSpPr>
          <p:nvPr>
            <p:ph type="body" sz="quarter" idx="15"/>
          </p:nvPr>
        </p:nvSpPr>
        <p:spPr>
          <a:xfrm>
            <a:off x="6096000" y="2923309"/>
            <a:ext cx="4967594" cy="3172691"/>
          </a:xfrm>
        </p:spPr>
        <p:txBody>
          <a:bodyPr>
            <a:normAutofit/>
          </a:bodyPr>
          <a:lstStyle/>
          <a:p>
            <a:r>
              <a:rPr lang="sv-SE" sz="1800" dirty="0"/>
              <a:t>Varför delta i undersökningen?</a:t>
            </a:r>
          </a:p>
          <a:p>
            <a:r>
              <a:rPr lang="sv-SE" sz="1800" dirty="0"/>
              <a:t>Vilka samarbetar vi med?</a:t>
            </a:r>
          </a:p>
          <a:p>
            <a:r>
              <a:rPr lang="sv-SE" sz="1800" dirty="0"/>
              <a:t>Hur svarar man på undersökningen?</a:t>
            </a:r>
          </a:p>
          <a:p>
            <a:r>
              <a:rPr lang="sv-SE" sz="1800" dirty="0"/>
              <a:t>Frågor</a:t>
            </a:r>
          </a:p>
        </p:txBody>
      </p:sp>
    </p:spTree>
    <p:extLst>
      <p:ext uri="{BB962C8B-B14F-4D97-AF65-F5344CB8AC3E}">
        <p14:creationId xmlns:p14="http://schemas.microsoft.com/office/powerpoint/2010/main" val="4928623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8107BE5-997E-2447-A896-648AAD110187}"/>
              </a:ext>
            </a:extLst>
          </p:cNvPr>
          <p:cNvSpPr/>
          <p:nvPr/>
        </p:nvSpPr>
        <p:spPr>
          <a:xfrm>
            <a:off x="665017" y="6137563"/>
            <a:ext cx="1911928" cy="498764"/>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5344F02-AF53-4E8F-EF16-123916B58826}"/>
              </a:ext>
            </a:extLst>
          </p:cNvPr>
          <p:cNvSpPr txBox="1"/>
          <p:nvPr/>
        </p:nvSpPr>
        <p:spPr>
          <a:xfrm>
            <a:off x="346362" y="-269446"/>
            <a:ext cx="5980297" cy="2477601"/>
          </a:xfrm>
          <a:prstGeom prst="rect">
            <a:avLst/>
          </a:prstGeom>
          <a:noFill/>
        </p:spPr>
        <p:txBody>
          <a:bodyPr wrap="square" rtlCol="0">
            <a:spAutoFit/>
          </a:bodyPr>
          <a:lstStyle/>
          <a:p>
            <a:r>
              <a:rPr lang="en-US" sz="15500" b="1" kern="1100" spc="-1000" dirty="0">
                <a:latin typeface="Gilroy SemiBold" pitchFamily="2" charset="77"/>
              </a:rPr>
              <a:t>Your</a:t>
            </a:r>
          </a:p>
        </p:txBody>
      </p:sp>
      <p:sp>
        <p:nvSpPr>
          <p:cNvPr id="4" name="TextBox 3">
            <a:extLst>
              <a:ext uri="{FF2B5EF4-FFF2-40B4-BE49-F238E27FC236}">
                <a16:creationId xmlns:a16="http://schemas.microsoft.com/office/drawing/2014/main" id="{95AD03C0-872A-7EAE-91B0-2F96B3E681AF}"/>
              </a:ext>
            </a:extLst>
          </p:cNvPr>
          <p:cNvSpPr txBox="1"/>
          <p:nvPr/>
        </p:nvSpPr>
        <p:spPr>
          <a:xfrm>
            <a:off x="293751" y="1278294"/>
            <a:ext cx="5980297" cy="2477601"/>
          </a:xfrm>
          <a:prstGeom prst="rect">
            <a:avLst/>
          </a:prstGeom>
          <a:noFill/>
        </p:spPr>
        <p:txBody>
          <a:bodyPr wrap="square" rtlCol="0">
            <a:spAutoFit/>
          </a:bodyPr>
          <a:lstStyle/>
          <a:p>
            <a:r>
              <a:rPr lang="en-US" sz="15500" b="1" kern="1100" spc="-300" dirty="0">
                <a:solidFill>
                  <a:srgbClr val="FF0000"/>
                </a:solidFill>
                <a:latin typeface="Gilroy SemiBold" pitchFamily="2" charset="77"/>
              </a:rPr>
              <a:t>words</a:t>
            </a:r>
          </a:p>
        </p:txBody>
      </p:sp>
      <p:sp>
        <p:nvSpPr>
          <p:cNvPr id="5" name="TextBox 4">
            <a:extLst>
              <a:ext uri="{FF2B5EF4-FFF2-40B4-BE49-F238E27FC236}">
                <a16:creationId xmlns:a16="http://schemas.microsoft.com/office/drawing/2014/main" id="{800A12BA-D9A5-EB8C-DF38-F7AE1E2E022B}"/>
              </a:ext>
            </a:extLst>
          </p:cNvPr>
          <p:cNvSpPr txBox="1"/>
          <p:nvPr/>
        </p:nvSpPr>
        <p:spPr>
          <a:xfrm>
            <a:off x="3672207" y="2825176"/>
            <a:ext cx="5980297" cy="2477601"/>
          </a:xfrm>
          <a:prstGeom prst="rect">
            <a:avLst/>
          </a:prstGeom>
          <a:noFill/>
        </p:spPr>
        <p:txBody>
          <a:bodyPr wrap="square" rtlCol="0">
            <a:spAutoFit/>
          </a:bodyPr>
          <a:lstStyle/>
          <a:p>
            <a:r>
              <a:rPr lang="en-US" sz="15500" b="1" kern="1100" spc="-150" dirty="0">
                <a:latin typeface="Gilroy SemiBold" pitchFamily="2" charset="77"/>
              </a:rPr>
              <a:t>have</a:t>
            </a:r>
          </a:p>
        </p:txBody>
      </p:sp>
      <p:sp>
        <p:nvSpPr>
          <p:cNvPr id="7" name="TextBox 6">
            <a:extLst>
              <a:ext uri="{FF2B5EF4-FFF2-40B4-BE49-F238E27FC236}">
                <a16:creationId xmlns:a16="http://schemas.microsoft.com/office/drawing/2014/main" id="{7831A820-5BCB-0164-6232-3D1CC6C6D339}"/>
              </a:ext>
            </a:extLst>
          </p:cNvPr>
          <p:cNvSpPr txBox="1"/>
          <p:nvPr/>
        </p:nvSpPr>
        <p:spPr>
          <a:xfrm>
            <a:off x="2065828" y="4332698"/>
            <a:ext cx="6892821" cy="2477601"/>
          </a:xfrm>
          <a:prstGeom prst="rect">
            <a:avLst/>
          </a:prstGeom>
          <a:noFill/>
        </p:spPr>
        <p:txBody>
          <a:bodyPr wrap="square" rtlCol="0">
            <a:spAutoFit/>
          </a:bodyPr>
          <a:lstStyle/>
          <a:p>
            <a:r>
              <a:rPr lang="en-US" sz="15500" b="1" kern="1100" spc="-300" dirty="0">
                <a:solidFill>
                  <a:schemeClr val="accent1"/>
                </a:solidFill>
                <a:latin typeface="Gilroy SemiBold" pitchFamily="2" charset="77"/>
              </a:rPr>
              <a:t>power.</a:t>
            </a:r>
          </a:p>
        </p:txBody>
      </p:sp>
    </p:spTree>
    <p:extLst>
      <p:ext uri="{BB962C8B-B14F-4D97-AF65-F5344CB8AC3E}">
        <p14:creationId xmlns:p14="http://schemas.microsoft.com/office/powerpoint/2010/main" val="2083507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10FEA5C-605F-A248-BF3E-B56B6BD72557}"/>
              </a:ext>
            </a:extLst>
          </p:cNvPr>
          <p:cNvSpPr>
            <a:spLocks noGrp="1"/>
          </p:cNvSpPr>
          <p:nvPr>
            <p:ph type="ctrTitle"/>
          </p:nvPr>
        </p:nvSpPr>
        <p:spPr>
          <a:xfrm>
            <a:off x="4182140" y="3616698"/>
            <a:ext cx="5390485" cy="1714500"/>
          </a:xfrm>
        </p:spPr>
        <p:txBody>
          <a:bodyPr>
            <a:noAutofit/>
          </a:bodyPr>
          <a:lstStyle/>
          <a:p>
            <a:r>
              <a:rPr lang="sv-SE" sz="4200" b="1" dirty="0">
                <a:solidFill>
                  <a:schemeClr val="bg1"/>
                </a:solidFill>
              </a:rPr>
              <a:t>Vi strävar efter att skapa en riktigt bra arbetsplats för alla. </a:t>
            </a:r>
          </a:p>
        </p:txBody>
      </p:sp>
      <p:sp>
        <p:nvSpPr>
          <p:cNvPr id="6" name="Slide Number Placeholder 5">
            <a:extLst>
              <a:ext uri="{FF2B5EF4-FFF2-40B4-BE49-F238E27FC236}">
                <a16:creationId xmlns:a16="http://schemas.microsoft.com/office/drawing/2014/main" id="{A89EB26E-4748-81B9-1743-BB2B342F912D}"/>
              </a:ext>
            </a:extLst>
          </p:cNvPr>
          <p:cNvSpPr>
            <a:spLocks noGrp="1"/>
          </p:cNvSpPr>
          <p:nvPr>
            <p:ph type="sldNum" sz="quarter" idx="12"/>
          </p:nvPr>
        </p:nvSpPr>
        <p:spPr/>
        <p:txBody>
          <a:bodyPr/>
          <a:lstStyle/>
          <a:p>
            <a:fld id="{9B1748D1-B24F-F743-AFA7-ADB2C4425DB8}" type="slidenum">
              <a:rPr lang="en-US" dirty="0" smtClean="0"/>
              <a:t>4</a:t>
            </a:fld>
            <a:endParaRPr lang="en-US"/>
          </a:p>
        </p:txBody>
      </p:sp>
      <p:sp>
        <p:nvSpPr>
          <p:cNvPr id="10" name="TextBox 9">
            <a:extLst>
              <a:ext uri="{FF2B5EF4-FFF2-40B4-BE49-F238E27FC236}">
                <a16:creationId xmlns:a16="http://schemas.microsoft.com/office/drawing/2014/main" id="{35A259B6-314F-F2EF-1A93-2D3B8B6C0AA6}"/>
              </a:ext>
            </a:extLst>
          </p:cNvPr>
          <p:cNvSpPr txBox="1"/>
          <p:nvPr/>
        </p:nvSpPr>
        <p:spPr>
          <a:xfrm>
            <a:off x="657919" y="4362803"/>
            <a:ext cx="2171006" cy="646331"/>
          </a:xfrm>
          <a:prstGeom prst="rect">
            <a:avLst/>
          </a:prstGeom>
          <a:noFill/>
        </p:spPr>
        <p:txBody>
          <a:bodyPr wrap="square">
            <a:spAutoFit/>
          </a:bodyPr>
          <a:lstStyle/>
          <a:p>
            <a:r>
              <a:rPr lang="sv-SE" dirty="0">
                <a:solidFill>
                  <a:schemeClr val="bg1"/>
                </a:solidFill>
              </a:rPr>
              <a:t>Varför delta i undersökningen?</a:t>
            </a:r>
          </a:p>
        </p:txBody>
      </p:sp>
      <p:sp>
        <p:nvSpPr>
          <p:cNvPr id="15" name="TextBox 14">
            <a:extLst>
              <a:ext uri="{FF2B5EF4-FFF2-40B4-BE49-F238E27FC236}">
                <a16:creationId xmlns:a16="http://schemas.microsoft.com/office/drawing/2014/main" id="{9175BFA7-4A7C-2D13-E9F4-3CB2CF8665F0}"/>
              </a:ext>
            </a:extLst>
          </p:cNvPr>
          <p:cNvSpPr txBox="1"/>
          <p:nvPr/>
        </p:nvSpPr>
        <p:spPr>
          <a:xfrm>
            <a:off x="4182140" y="1592636"/>
            <a:ext cx="5872388" cy="1384995"/>
          </a:xfrm>
          <a:prstGeom prst="rect">
            <a:avLst/>
          </a:prstGeom>
          <a:noFill/>
        </p:spPr>
        <p:txBody>
          <a:bodyPr wrap="square">
            <a:spAutoFit/>
          </a:bodyPr>
          <a:lstStyle/>
          <a:p>
            <a:r>
              <a:rPr lang="sv-SE" sz="4200" b="1" dirty="0">
                <a:solidFill>
                  <a:schemeClr val="bg1"/>
                </a:solidFill>
              </a:rPr>
              <a:t>Vi behöver din feedback.</a:t>
            </a:r>
            <a:endParaRPr lang="sv-SE" sz="4200" b="1" dirty="0"/>
          </a:p>
        </p:txBody>
      </p:sp>
    </p:spTree>
    <p:extLst>
      <p:ext uri="{BB962C8B-B14F-4D97-AF65-F5344CB8AC3E}">
        <p14:creationId xmlns:p14="http://schemas.microsoft.com/office/powerpoint/2010/main" val="34322739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 name="Square"/>
          <p:cNvSpPr/>
          <p:nvPr/>
        </p:nvSpPr>
        <p:spPr>
          <a:xfrm flipH="1">
            <a:off x="8890000" y="1270000"/>
            <a:ext cx="762000" cy="762000"/>
          </a:xfrm>
          <a:prstGeom prst="rect">
            <a:avLst/>
          </a:prstGeom>
          <a:solidFill>
            <a:srgbClr val="FFFFFF"/>
          </a:solidFill>
          <a:ln w="25400">
            <a:miter lim="400000"/>
          </a:ln>
        </p:spPr>
        <p:txBody>
          <a:bodyPr lIns="35719" tIns="35719" rIns="35719" bIns="35719" anchor="ctr"/>
          <a:lstStyle/>
          <a:p>
            <a:pPr algn="ctr" defTabSz="410766" hangingPunct="0">
              <a:defRPr sz="6000" spc="0">
                <a:solidFill>
                  <a:srgbClr val="FFFFFF"/>
                </a:solidFill>
                <a:latin typeface="Gilroy Medium"/>
                <a:ea typeface="Gilroy Medium"/>
                <a:cs typeface="Gilroy Medium"/>
                <a:sym typeface="Gilroy Medium"/>
              </a:defRPr>
            </a:pPr>
            <a:endParaRPr sz="1500" kern="0">
              <a:solidFill>
                <a:srgbClr val="FFFFFF"/>
              </a:solidFill>
              <a:latin typeface="Gilroy Medium"/>
              <a:sym typeface="Gilroy Medium"/>
            </a:endParaRPr>
          </a:p>
        </p:txBody>
      </p:sp>
      <p:sp>
        <p:nvSpPr>
          <p:cNvPr id="527" name="Square"/>
          <p:cNvSpPr/>
          <p:nvPr/>
        </p:nvSpPr>
        <p:spPr>
          <a:xfrm flipH="1">
            <a:off x="9652000" y="1270000"/>
            <a:ext cx="762000" cy="762000"/>
          </a:xfrm>
          <a:prstGeom prst="rect">
            <a:avLst/>
          </a:prstGeom>
          <a:solidFill>
            <a:srgbClr val="FFFFFF"/>
          </a:solidFill>
          <a:ln w="25400">
            <a:miter lim="400000"/>
          </a:ln>
        </p:spPr>
        <p:txBody>
          <a:bodyPr lIns="35719" tIns="35719" rIns="35719" bIns="35719" anchor="ctr"/>
          <a:lstStyle/>
          <a:p>
            <a:pPr algn="ctr" defTabSz="410766" hangingPunct="0">
              <a:defRPr sz="6000" spc="0">
                <a:solidFill>
                  <a:srgbClr val="FFFFFF"/>
                </a:solidFill>
                <a:latin typeface="Gilroy Medium"/>
                <a:ea typeface="Gilroy Medium"/>
                <a:cs typeface="Gilroy Medium"/>
                <a:sym typeface="Gilroy Medium"/>
              </a:defRPr>
            </a:pPr>
            <a:endParaRPr sz="1500" kern="0">
              <a:solidFill>
                <a:srgbClr val="FFFFFF"/>
              </a:solidFill>
              <a:latin typeface="Gilroy Medium"/>
              <a:sym typeface="Gilroy Medium"/>
            </a:endParaRPr>
          </a:p>
        </p:txBody>
      </p:sp>
      <p:sp>
        <p:nvSpPr>
          <p:cNvPr id="528" name="Square"/>
          <p:cNvSpPr/>
          <p:nvPr/>
        </p:nvSpPr>
        <p:spPr>
          <a:xfrm flipH="1">
            <a:off x="6604000" y="2032000"/>
            <a:ext cx="762000" cy="762000"/>
          </a:xfrm>
          <a:prstGeom prst="rect">
            <a:avLst/>
          </a:prstGeom>
          <a:solidFill>
            <a:srgbClr val="FFFFFF"/>
          </a:solidFill>
          <a:ln w="25400">
            <a:miter lim="400000"/>
          </a:ln>
        </p:spPr>
        <p:txBody>
          <a:bodyPr lIns="35719" tIns="35719" rIns="35719" bIns="35719" anchor="ctr"/>
          <a:lstStyle/>
          <a:p>
            <a:pPr algn="ctr" defTabSz="410766" hangingPunct="0">
              <a:defRPr sz="6000" spc="0">
                <a:solidFill>
                  <a:srgbClr val="FFFFFF"/>
                </a:solidFill>
                <a:latin typeface="Gilroy Medium"/>
                <a:ea typeface="Gilroy Medium"/>
                <a:cs typeface="Gilroy Medium"/>
                <a:sym typeface="Gilroy Medium"/>
              </a:defRPr>
            </a:pPr>
            <a:endParaRPr sz="1500" kern="0">
              <a:solidFill>
                <a:srgbClr val="FFFFFF"/>
              </a:solidFill>
              <a:latin typeface="Gilroy Medium"/>
              <a:sym typeface="Gilroy Medium"/>
            </a:endParaRPr>
          </a:p>
        </p:txBody>
      </p:sp>
      <p:pic>
        <p:nvPicPr>
          <p:cNvPr id="529" name="Stocksy_txpde2c91ffAZk300_Medium_5436362.jpg" descr="Stocksy_txpde2c91ffAZk300_Medium_5436362.jpg"/>
          <p:cNvPicPr>
            <a:picLocks noChangeAspect="1"/>
          </p:cNvPicPr>
          <p:nvPr/>
        </p:nvPicPr>
        <p:blipFill>
          <a:blip r:embed="rId3"/>
          <a:srcRect l="25609" r="7701"/>
          <a:stretch>
            <a:fillRect/>
          </a:stretch>
        </p:blipFill>
        <p:spPr>
          <a:xfrm flipH="1">
            <a:off x="6858000" y="1016000"/>
            <a:ext cx="1524062" cy="1524000"/>
          </a:xfrm>
          <a:prstGeom prst="rect">
            <a:avLst/>
          </a:prstGeom>
          <a:ln w="25400">
            <a:miter lim="400000"/>
          </a:ln>
        </p:spPr>
      </p:pic>
      <p:pic>
        <p:nvPicPr>
          <p:cNvPr id="530" name="Stocksy_txpde2c91ffAZk300_Medium_4474712.jpg" descr="Stocksy_txpde2c91ffAZk300_Medium_4474712.jpg"/>
          <p:cNvPicPr>
            <a:picLocks noChangeAspect="1"/>
          </p:cNvPicPr>
          <p:nvPr/>
        </p:nvPicPr>
        <p:blipFill>
          <a:blip r:embed="rId4"/>
          <a:srcRect l="12569" t="2688" r="3591" b="21878"/>
          <a:stretch>
            <a:fillRect/>
          </a:stretch>
        </p:blipFill>
        <p:spPr>
          <a:xfrm flipH="1">
            <a:off x="0" y="1270000"/>
            <a:ext cx="3810000" cy="2286000"/>
          </a:xfrm>
          <a:prstGeom prst="rect">
            <a:avLst/>
          </a:prstGeom>
          <a:ln w="25400">
            <a:miter lim="400000"/>
          </a:ln>
        </p:spPr>
      </p:pic>
      <p:pic>
        <p:nvPicPr>
          <p:cNvPr id="531" name="GPTW_Image_3012930_Edit.psd" descr="GPTW_Image_3012930_Edit.psd"/>
          <p:cNvPicPr>
            <a:picLocks noChangeAspect="1"/>
          </p:cNvPicPr>
          <p:nvPr/>
        </p:nvPicPr>
        <p:blipFill>
          <a:blip r:embed="rId5"/>
          <a:srcRect b="9974"/>
          <a:stretch>
            <a:fillRect/>
          </a:stretch>
        </p:blipFill>
        <p:spPr>
          <a:xfrm>
            <a:off x="8636000" y="1524000"/>
            <a:ext cx="3810000" cy="2286000"/>
          </a:xfrm>
          <a:prstGeom prst="rect">
            <a:avLst/>
          </a:prstGeom>
          <a:ln w="25400">
            <a:miter lim="400000"/>
          </a:ln>
        </p:spPr>
      </p:pic>
      <p:sp>
        <p:nvSpPr>
          <p:cNvPr id="532" name="Square"/>
          <p:cNvSpPr/>
          <p:nvPr/>
        </p:nvSpPr>
        <p:spPr>
          <a:xfrm flipH="1">
            <a:off x="8128000" y="508000"/>
            <a:ext cx="762000" cy="762000"/>
          </a:xfrm>
          <a:prstGeom prst="rect">
            <a:avLst/>
          </a:prstGeom>
          <a:solidFill>
            <a:srgbClr val="FFFFFF"/>
          </a:solidFill>
          <a:ln w="25400">
            <a:miter lim="400000"/>
          </a:ln>
        </p:spPr>
        <p:txBody>
          <a:bodyPr lIns="35719" tIns="35719" rIns="35719" bIns="35719" anchor="ctr"/>
          <a:lstStyle/>
          <a:p>
            <a:pPr algn="ctr" defTabSz="410766" hangingPunct="0">
              <a:defRPr sz="6000" spc="0">
                <a:solidFill>
                  <a:srgbClr val="FFFFFF"/>
                </a:solidFill>
                <a:latin typeface="Gilroy Medium"/>
                <a:ea typeface="Gilroy Medium"/>
                <a:cs typeface="Gilroy Medium"/>
                <a:sym typeface="Gilroy Medium"/>
              </a:defRPr>
            </a:pPr>
            <a:endParaRPr sz="1500" kern="0">
              <a:solidFill>
                <a:srgbClr val="FFFFFF"/>
              </a:solidFill>
              <a:latin typeface="Gilroy Medium"/>
              <a:sym typeface="Gilroy Medium"/>
            </a:endParaRPr>
          </a:p>
        </p:txBody>
      </p:sp>
      <p:sp>
        <p:nvSpPr>
          <p:cNvPr id="533" name="Square"/>
          <p:cNvSpPr/>
          <p:nvPr/>
        </p:nvSpPr>
        <p:spPr>
          <a:xfrm flipH="1">
            <a:off x="3556000" y="3302000"/>
            <a:ext cx="762000" cy="762000"/>
          </a:xfrm>
          <a:prstGeom prst="rect">
            <a:avLst/>
          </a:prstGeom>
          <a:solidFill>
            <a:srgbClr val="FFFFFF"/>
          </a:solidFill>
          <a:ln w="25400">
            <a:miter lim="400000"/>
          </a:ln>
        </p:spPr>
        <p:txBody>
          <a:bodyPr lIns="35719" tIns="35719" rIns="35719" bIns="35719" anchor="ctr"/>
          <a:lstStyle/>
          <a:p>
            <a:pPr algn="ctr" defTabSz="410766" hangingPunct="0">
              <a:defRPr sz="6000" spc="0">
                <a:solidFill>
                  <a:srgbClr val="FFFFFF"/>
                </a:solidFill>
                <a:latin typeface="Gilroy Medium"/>
                <a:ea typeface="Gilroy Medium"/>
                <a:cs typeface="Gilroy Medium"/>
                <a:sym typeface="Gilroy Medium"/>
              </a:defRPr>
            </a:pPr>
            <a:endParaRPr sz="1500" kern="0">
              <a:solidFill>
                <a:srgbClr val="FFFFFF"/>
              </a:solidFill>
              <a:latin typeface="Gilroy Medium"/>
              <a:sym typeface="Gilroy Medium"/>
            </a:endParaRPr>
          </a:p>
        </p:txBody>
      </p:sp>
      <p:pic>
        <p:nvPicPr>
          <p:cNvPr id="534" name="Stocksy_txp0107d0e40GT300_Medium_1324668.jpg" descr="Stocksy_txp0107d0e40GT300_Medium_1324668.jpg"/>
          <p:cNvPicPr>
            <a:picLocks/>
          </p:cNvPicPr>
          <p:nvPr/>
        </p:nvPicPr>
        <p:blipFill>
          <a:blip r:embed="rId6"/>
          <a:srcRect l="28"/>
          <a:stretch>
            <a:fillRect/>
          </a:stretch>
        </p:blipFill>
        <p:spPr>
          <a:xfrm>
            <a:off x="4064000" y="2286000"/>
            <a:ext cx="2286000" cy="1524000"/>
          </a:xfrm>
          <a:prstGeom prst="rect">
            <a:avLst/>
          </a:prstGeom>
          <a:ln w="25400">
            <a:miter lim="400000"/>
          </a:ln>
        </p:spPr>
      </p:pic>
      <p:sp>
        <p:nvSpPr>
          <p:cNvPr id="535" name="Square"/>
          <p:cNvSpPr/>
          <p:nvPr/>
        </p:nvSpPr>
        <p:spPr>
          <a:xfrm flipH="1">
            <a:off x="5842000" y="2032000"/>
            <a:ext cx="762000" cy="762000"/>
          </a:xfrm>
          <a:prstGeom prst="rect">
            <a:avLst/>
          </a:prstGeom>
          <a:solidFill>
            <a:srgbClr val="FFFFFF"/>
          </a:solidFill>
          <a:ln w="25400">
            <a:miter lim="400000"/>
          </a:ln>
        </p:spPr>
        <p:txBody>
          <a:bodyPr lIns="35719" tIns="35719" rIns="35719" bIns="35719" anchor="ctr"/>
          <a:lstStyle/>
          <a:p>
            <a:pPr algn="ctr" defTabSz="410766" hangingPunct="0">
              <a:defRPr sz="6000" spc="0">
                <a:solidFill>
                  <a:srgbClr val="FFFFFF"/>
                </a:solidFill>
                <a:latin typeface="Gilroy Medium"/>
                <a:ea typeface="Gilroy Medium"/>
                <a:cs typeface="Gilroy Medium"/>
                <a:sym typeface="Gilroy Medium"/>
              </a:defRPr>
            </a:pPr>
            <a:endParaRPr sz="1500" kern="0">
              <a:solidFill>
                <a:srgbClr val="FFFFFF"/>
              </a:solidFill>
              <a:latin typeface="Gilroy Medium"/>
              <a:sym typeface="Gilroy Medium"/>
            </a:endParaRPr>
          </a:p>
        </p:txBody>
      </p:sp>
      <p:pic>
        <p:nvPicPr>
          <p:cNvPr id="5" name="Picture 4">
            <a:extLst>
              <a:ext uri="{FF2B5EF4-FFF2-40B4-BE49-F238E27FC236}">
                <a16:creationId xmlns:a16="http://schemas.microsoft.com/office/drawing/2014/main" id="{C9794869-E5A8-797F-B0C4-324F40C6FEA3}"/>
              </a:ext>
            </a:extLst>
          </p:cNvPr>
          <p:cNvPicPr>
            <a:picLocks noChangeAspect="1"/>
          </p:cNvPicPr>
          <p:nvPr/>
        </p:nvPicPr>
        <p:blipFill rotWithShape="1">
          <a:blip r:embed="rId7">
            <a:extLst>
              <a:ext uri="{28A0092B-C50C-407E-A947-70E740481C1C}">
                <a14:useLocalDpi xmlns:a14="http://schemas.microsoft.com/office/drawing/2010/main" val="0"/>
              </a:ext>
            </a:extLst>
          </a:blip>
          <a:srcRect l="23909"/>
          <a:stretch/>
        </p:blipFill>
        <p:spPr>
          <a:xfrm>
            <a:off x="3041373" y="5223053"/>
            <a:ext cx="7781064" cy="618947"/>
          </a:xfrm>
          <a:prstGeom prst="rect">
            <a:avLst/>
          </a:prstGeom>
        </p:spPr>
      </p:pic>
      <p:sp>
        <p:nvSpPr>
          <p:cNvPr id="3" name="textruta 2">
            <a:extLst>
              <a:ext uri="{FF2B5EF4-FFF2-40B4-BE49-F238E27FC236}">
                <a16:creationId xmlns:a16="http://schemas.microsoft.com/office/drawing/2014/main" id="{0290D9FB-A4D4-4C74-64F4-4B3B38BFF770}"/>
              </a:ext>
            </a:extLst>
          </p:cNvPr>
          <p:cNvSpPr txBox="1"/>
          <p:nvPr/>
        </p:nvSpPr>
        <p:spPr>
          <a:xfrm>
            <a:off x="0" y="4895671"/>
            <a:ext cx="6221894" cy="1200329"/>
          </a:xfrm>
          <a:prstGeom prst="rect">
            <a:avLst/>
          </a:prstGeom>
          <a:noFill/>
        </p:spPr>
        <p:txBody>
          <a:bodyPr wrap="square">
            <a:spAutoFit/>
          </a:bodyPr>
          <a:lstStyle/>
          <a:p>
            <a:r>
              <a:rPr lang="en-US" sz="7200" b="1" kern="1100" spc="-300" dirty="0" err="1">
                <a:latin typeface="Gilroy SemiBold" pitchFamily="2" charset="77"/>
              </a:rPr>
              <a:t>Vilka</a:t>
            </a:r>
            <a:r>
              <a:rPr lang="en-US" sz="7200" b="1" kern="1100" spc="-300" dirty="0">
                <a:latin typeface="Gilroy SemiBold" pitchFamily="2" charset="77"/>
              </a:rPr>
              <a:t> </a:t>
            </a:r>
            <a:r>
              <a:rPr lang="en-US" sz="7200" b="1" kern="1100" spc="-300" dirty="0" err="1">
                <a:latin typeface="Gilroy SemiBold" pitchFamily="2" charset="77"/>
              </a:rPr>
              <a:t>är</a:t>
            </a:r>
            <a:r>
              <a:rPr lang="en-US" sz="7200" b="1" kern="1100" spc="-300" dirty="0">
                <a:latin typeface="Gilroy SemiBold" pitchFamily="2" charset="77"/>
              </a:rPr>
              <a:t> </a:t>
            </a:r>
            <a:endParaRPr lang="sv-SE" sz="1200" dirty="0"/>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7" name="Wellbeing_wellness_Michael_Phelps_Accenture_MichaelBush.jpg" descr="Wellbeing_wellness_Michael_Phelps_Accenture_MichaelBush.jpg"/>
          <p:cNvPicPr>
            <a:picLocks noChangeAspect="1"/>
          </p:cNvPicPr>
          <p:nvPr/>
        </p:nvPicPr>
        <p:blipFill>
          <a:blip r:embed="rId3"/>
          <a:srcRect t="17273" r="11389" b="16290"/>
          <a:stretch>
            <a:fillRect/>
          </a:stretch>
        </p:blipFill>
        <p:spPr>
          <a:xfrm>
            <a:off x="6096000" y="3810000"/>
            <a:ext cx="6096000" cy="3048000"/>
          </a:xfrm>
          <a:prstGeom prst="rect">
            <a:avLst/>
          </a:prstGeom>
          <a:ln w="25400">
            <a:miter lim="400000"/>
          </a:ln>
        </p:spPr>
      </p:pic>
      <p:sp>
        <p:nvSpPr>
          <p:cNvPr id="538" name="Great Place To Work  is the global authority  on workplace culture.…"/>
          <p:cNvSpPr txBox="1">
            <a:spLocks noGrp="1"/>
          </p:cNvSpPr>
          <p:nvPr>
            <p:ph type="body" idx="4294967295"/>
          </p:nvPr>
        </p:nvSpPr>
        <p:spPr>
          <a:xfrm>
            <a:off x="0" y="2070100"/>
            <a:ext cx="5254625" cy="1651000"/>
          </a:xfrm>
          <a:prstGeom prst="rect">
            <a:avLst/>
          </a:prstGeom>
        </p:spPr>
        <p:txBody>
          <a:bodyPr>
            <a:normAutofit/>
          </a:bodyPr>
          <a:lstStyle/>
          <a:p>
            <a:pPr marL="0" indent="0">
              <a:lnSpc>
                <a:spcPct val="90000"/>
              </a:lnSpc>
              <a:buNone/>
              <a:defRPr sz="16000" spc="-319"/>
            </a:pPr>
            <a:r>
              <a:rPr lang="en-US" sz="2800" b="1" spc="-80" dirty="0">
                <a:solidFill>
                  <a:schemeClr val="accent1"/>
                </a:solidFill>
                <a:latin typeface="+mj-lt"/>
                <a:sym typeface="Gilroy"/>
              </a:rPr>
              <a:t>Great Place To Work </a:t>
            </a:r>
            <a:br>
              <a:rPr lang="en-US" sz="2800" b="1" spc="-80" dirty="0">
                <a:solidFill>
                  <a:schemeClr val="tx1"/>
                </a:solidFill>
                <a:latin typeface="+mj-lt"/>
                <a:sym typeface="Gilroy"/>
              </a:rPr>
            </a:br>
            <a:r>
              <a:rPr lang="en-US" sz="2800" b="1" spc="-80" dirty="0" err="1">
                <a:solidFill>
                  <a:schemeClr val="tx1"/>
                </a:solidFill>
                <a:latin typeface="+mj-lt"/>
                <a:sym typeface="Gilroy"/>
              </a:rPr>
              <a:t>är</a:t>
            </a:r>
            <a:r>
              <a:rPr lang="en-US" sz="2800" b="1" spc="-80" dirty="0">
                <a:solidFill>
                  <a:schemeClr val="tx1"/>
                </a:solidFill>
                <a:latin typeface="+mj-lt"/>
                <a:sym typeface="Gilroy"/>
              </a:rPr>
              <a:t> </a:t>
            </a:r>
            <a:r>
              <a:rPr lang="en-US" sz="2800" b="1" spc="-80" dirty="0" err="1">
                <a:solidFill>
                  <a:schemeClr val="tx1"/>
                </a:solidFill>
                <a:latin typeface="+mj-lt"/>
                <a:sym typeface="Gilroy"/>
              </a:rPr>
              <a:t>världsledaren</a:t>
            </a:r>
            <a:r>
              <a:rPr lang="en-US" sz="2800" b="1" spc="-80" dirty="0">
                <a:solidFill>
                  <a:schemeClr val="tx1"/>
                </a:solidFill>
                <a:latin typeface="+mj-lt"/>
                <a:sym typeface="Gilroy"/>
              </a:rPr>
              <a:t> </a:t>
            </a:r>
            <a:r>
              <a:rPr lang="en-US" sz="2800" b="1" spc="-80" dirty="0" err="1">
                <a:solidFill>
                  <a:schemeClr val="tx1"/>
                </a:solidFill>
                <a:latin typeface="+mj-lt"/>
                <a:sym typeface="Gilroy"/>
              </a:rPr>
              <a:t>inom</a:t>
            </a:r>
            <a:r>
              <a:rPr lang="en-US" sz="2800" b="1" spc="-80" dirty="0">
                <a:solidFill>
                  <a:schemeClr val="tx1"/>
                </a:solidFill>
                <a:latin typeface="+mj-lt"/>
                <a:sym typeface="Gilroy"/>
              </a:rPr>
              <a:t> </a:t>
            </a:r>
            <a:r>
              <a:rPr lang="en-US" sz="2800" b="1" spc="-80" dirty="0" err="1">
                <a:solidFill>
                  <a:schemeClr val="tx1"/>
                </a:solidFill>
                <a:latin typeface="+mj-lt"/>
                <a:sym typeface="Gilroy"/>
              </a:rPr>
              <a:t>arbetsplatskultur</a:t>
            </a:r>
            <a:r>
              <a:rPr lang="en-US" sz="2800" b="1" spc="-80" dirty="0">
                <a:solidFill>
                  <a:schemeClr val="tx1"/>
                </a:solidFill>
                <a:latin typeface="+mj-lt"/>
                <a:sym typeface="Gilroy"/>
              </a:rPr>
              <a:t>.</a:t>
            </a:r>
          </a:p>
        </p:txBody>
      </p:sp>
      <p:sp>
        <p:nvSpPr>
          <p:cNvPr id="541" name="Rectangle"/>
          <p:cNvSpPr/>
          <p:nvPr/>
        </p:nvSpPr>
        <p:spPr>
          <a:xfrm rot="10800000" flipH="1">
            <a:off x="9144000" y="0"/>
            <a:ext cx="3048000" cy="3810000"/>
          </a:xfrm>
          <a:prstGeom prst="rect">
            <a:avLst/>
          </a:prstGeom>
          <a:solidFill>
            <a:srgbClr val="F5F8F6"/>
          </a:solidFill>
          <a:ln w="25400">
            <a:miter lim="400000"/>
          </a:ln>
        </p:spPr>
        <p:txBody>
          <a:bodyPr lIns="35719" tIns="35719" rIns="35719" bIns="35719" anchor="ctr"/>
          <a:lstStyle/>
          <a:p>
            <a:pPr algn="r" defTabSz="410766" hangingPunct="0">
              <a:defRPr sz="6000" spc="0">
                <a:solidFill>
                  <a:srgbClr val="FFFFFF"/>
                </a:solidFill>
                <a:latin typeface="Gilroy Medium"/>
                <a:ea typeface="Gilroy Medium"/>
                <a:cs typeface="Gilroy Medium"/>
                <a:sym typeface="Gilroy Medium"/>
              </a:defRPr>
            </a:pPr>
            <a:endParaRPr sz="1500" kern="0">
              <a:solidFill>
                <a:srgbClr val="FFFFFF"/>
              </a:solidFill>
              <a:latin typeface="Gilroy Medium"/>
              <a:sym typeface="Gilroy Medium"/>
            </a:endParaRPr>
          </a:p>
        </p:txBody>
      </p:sp>
      <p:pic>
        <p:nvPicPr>
          <p:cNvPr id="542" name="g0-core-pr-10192021-2.web.1592.896.jpg" descr="g0-core-pr-10192021-2.web.1592.896.jpg"/>
          <p:cNvPicPr>
            <a:picLocks noChangeAspect="1"/>
          </p:cNvPicPr>
          <p:nvPr/>
        </p:nvPicPr>
        <p:blipFill>
          <a:blip r:embed="rId4"/>
          <a:srcRect l="11464" t="2927" r="11464" b="11486"/>
          <a:stretch>
            <a:fillRect/>
          </a:stretch>
        </p:blipFill>
        <p:spPr>
          <a:xfrm>
            <a:off x="6096000" y="0"/>
            <a:ext cx="3048000" cy="1905000"/>
          </a:xfrm>
          <a:prstGeom prst="rect">
            <a:avLst/>
          </a:prstGeom>
          <a:ln w="25400">
            <a:miter lim="400000"/>
          </a:ln>
        </p:spPr>
      </p:pic>
      <p:pic>
        <p:nvPicPr>
          <p:cNvPr id="544" name="emprising_mockup_2.jpg" descr="emprising_mockup_2.jpg"/>
          <p:cNvPicPr>
            <a:picLocks noChangeAspect="1"/>
          </p:cNvPicPr>
          <p:nvPr/>
        </p:nvPicPr>
        <p:blipFill>
          <a:blip r:embed="rId5"/>
          <a:srcRect l="3191" t="6467" r="10392" b="18239"/>
          <a:stretch>
            <a:fillRect/>
          </a:stretch>
        </p:blipFill>
        <p:spPr>
          <a:xfrm>
            <a:off x="6096000" y="1905000"/>
            <a:ext cx="3048000" cy="1905000"/>
          </a:xfrm>
          <a:prstGeom prst="rect">
            <a:avLst/>
          </a:prstGeom>
          <a:ln w="25400">
            <a:miter lim="400000"/>
          </a:ln>
        </p:spPr>
      </p:pic>
      <p:sp>
        <p:nvSpPr>
          <p:cNvPr id="2" name="TextBox 1">
            <a:extLst>
              <a:ext uri="{FF2B5EF4-FFF2-40B4-BE49-F238E27FC236}">
                <a16:creationId xmlns:a16="http://schemas.microsoft.com/office/drawing/2014/main" id="{ABDA17CC-5057-530C-DB22-77A30574BEF7}"/>
              </a:ext>
            </a:extLst>
          </p:cNvPr>
          <p:cNvSpPr txBox="1"/>
          <p:nvPr/>
        </p:nvSpPr>
        <p:spPr>
          <a:xfrm>
            <a:off x="730042" y="3601721"/>
            <a:ext cx="3738719" cy="1327864"/>
          </a:xfrm>
          <a:prstGeom prst="rect">
            <a:avLst/>
          </a:prstGeom>
          <a:noFill/>
          <a:ln w="254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defTabSz="410766" hangingPunct="0">
              <a:lnSpc>
                <a:spcPct val="120000"/>
              </a:lnSpc>
            </a:pPr>
            <a:r>
              <a:rPr lang="en-US" sz="1400" kern="0" dirty="0">
                <a:solidFill>
                  <a:srgbClr val="11131C"/>
                </a:solidFill>
                <a:latin typeface="Century Gothic" panose="020F0302020204030204"/>
                <a:sym typeface="Gilroy SemiBold"/>
              </a:rPr>
              <a:t>I </a:t>
            </a:r>
            <a:r>
              <a:rPr lang="en-US" sz="1400" kern="0" dirty="0" err="1">
                <a:solidFill>
                  <a:srgbClr val="11131C"/>
                </a:solidFill>
                <a:latin typeface="Century Gothic" panose="020F0302020204030204"/>
                <a:sym typeface="Gilroy SemiBold"/>
              </a:rPr>
              <a:t>över</a:t>
            </a:r>
            <a:r>
              <a:rPr lang="en-US" sz="1400" kern="0" dirty="0">
                <a:solidFill>
                  <a:srgbClr val="11131C"/>
                </a:solidFill>
                <a:latin typeface="Century Gothic" panose="020F0302020204030204"/>
                <a:sym typeface="Gilroy SemiBold"/>
              </a:rPr>
              <a:t> 30 </a:t>
            </a:r>
            <a:r>
              <a:rPr lang="en-US" sz="1400" kern="0" dirty="0" err="1">
                <a:solidFill>
                  <a:srgbClr val="11131C"/>
                </a:solidFill>
                <a:latin typeface="Century Gothic" panose="020F0302020204030204"/>
                <a:sym typeface="Gilroy SemiBold"/>
              </a:rPr>
              <a:t>år</a:t>
            </a:r>
            <a:r>
              <a:rPr lang="en-US" sz="1400" kern="0" dirty="0">
                <a:solidFill>
                  <a:srgbClr val="11131C"/>
                </a:solidFill>
                <a:latin typeface="Century Gothic" panose="020F0302020204030204"/>
                <a:sym typeface="Gilroy SemiBold"/>
              </a:rPr>
              <a:t> </a:t>
            </a:r>
            <a:r>
              <a:rPr lang="en-US" sz="1400" kern="0" dirty="0" err="1">
                <a:solidFill>
                  <a:srgbClr val="11131C"/>
                </a:solidFill>
                <a:latin typeface="Century Gothic" panose="020F0302020204030204"/>
                <a:sym typeface="Gilroy SemiBold"/>
              </a:rPr>
              <a:t>har</a:t>
            </a:r>
            <a:r>
              <a:rPr lang="en-US" sz="1400" kern="0" dirty="0">
                <a:solidFill>
                  <a:srgbClr val="11131C"/>
                </a:solidFill>
                <a:latin typeface="Century Gothic" panose="020F0302020204030204"/>
                <a:sym typeface="Gilroy SemiBold"/>
              </a:rPr>
              <a:t> Great Place To Work </a:t>
            </a:r>
            <a:r>
              <a:rPr lang="en-US" sz="1400" kern="0" dirty="0" err="1">
                <a:solidFill>
                  <a:srgbClr val="11131C"/>
                </a:solidFill>
                <a:latin typeface="Century Gothic" panose="020F0302020204030204"/>
                <a:sym typeface="Gilroy SemiBold"/>
              </a:rPr>
              <a:t>omdefinierat</a:t>
            </a:r>
            <a:r>
              <a:rPr lang="en-US" sz="1400" kern="0" dirty="0">
                <a:solidFill>
                  <a:srgbClr val="11131C"/>
                </a:solidFill>
                <a:latin typeface="Century Gothic" panose="020F0302020204030204"/>
                <a:sym typeface="Gilroy SemiBold"/>
              </a:rPr>
              <a:t> </a:t>
            </a:r>
            <a:r>
              <a:rPr lang="en-US" sz="1400" kern="0" dirty="0" err="1">
                <a:solidFill>
                  <a:srgbClr val="11131C"/>
                </a:solidFill>
                <a:latin typeface="Century Gothic" panose="020F0302020204030204"/>
                <a:sym typeface="Gilroy SemiBold"/>
              </a:rPr>
              <a:t>riktigt</a:t>
            </a:r>
            <a:r>
              <a:rPr lang="en-US" sz="1400" kern="0" dirty="0">
                <a:solidFill>
                  <a:srgbClr val="11131C"/>
                </a:solidFill>
                <a:latin typeface="Century Gothic" panose="020F0302020204030204"/>
                <a:sym typeface="Gilroy SemiBold"/>
              </a:rPr>
              <a:t> bra </a:t>
            </a:r>
            <a:r>
              <a:rPr lang="en-US" sz="1400" kern="0" dirty="0" err="1">
                <a:solidFill>
                  <a:srgbClr val="11131C"/>
                </a:solidFill>
                <a:latin typeface="Century Gothic" panose="020F0302020204030204"/>
                <a:sym typeface="Gilroy SemiBold"/>
              </a:rPr>
              <a:t>arbetsplatser</a:t>
            </a:r>
            <a:r>
              <a:rPr lang="en-US" sz="1400" kern="0" dirty="0">
                <a:solidFill>
                  <a:srgbClr val="11131C"/>
                </a:solidFill>
                <a:latin typeface="Century Gothic" panose="020F0302020204030204"/>
                <a:sym typeface="Gilroy SemiBold"/>
              </a:rPr>
              <a:t> </a:t>
            </a:r>
            <a:r>
              <a:rPr lang="en-US" sz="1400" kern="0" dirty="0" err="1">
                <a:solidFill>
                  <a:srgbClr val="11131C"/>
                </a:solidFill>
                <a:latin typeface="Century Gothic" panose="020F0302020204030204"/>
                <a:sym typeface="Gilroy SemiBold"/>
              </a:rPr>
              <a:t>genom</a:t>
            </a:r>
            <a:r>
              <a:rPr lang="en-US" sz="1400" kern="0" dirty="0">
                <a:solidFill>
                  <a:srgbClr val="11131C"/>
                </a:solidFill>
                <a:latin typeface="Century Gothic" panose="020F0302020204030204"/>
                <a:sym typeface="Gilroy SemiBold"/>
              </a:rPr>
              <a:t> </a:t>
            </a:r>
            <a:r>
              <a:rPr lang="en-US" sz="1400" kern="0" dirty="0" err="1">
                <a:solidFill>
                  <a:srgbClr val="11131C"/>
                </a:solidFill>
                <a:latin typeface="Century Gothic" panose="020F0302020204030204"/>
                <a:sym typeface="Gilroy SemiBold"/>
              </a:rPr>
              <a:t>att</a:t>
            </a:r>
            <a:r>
              <a:rPr lang="en-US" sz="1400" kern="0" dirty="0">
                <a:solidFill>
                  <a:srgbClr val="11131C"/>
                </a:solidFill>
                <a:latin typeface="Century Gothic" panose="020F0302020204030204"/>
                <a:sym typeface="Gilroy SemiBold"/>
              </a:rPr>
              <a:t> </a:t>
            </a:r>
            <a:r>
              <a:rPr lang="en-US" sz="1400" kern="0" dirty="0" err="1">
                <a:solidFill>
                  <a:srgbClr val="11131C"/>
                </a:solidFill>
                <a:latin typeface="Century Gothic" panose="020F0302020204030204"/>
                <a:sym typeface="Gilroy SemiBold"/>
              </a:rPr>
              <a:t>lyssna</a:t>
            </a:r>
            <a:r>
              <a:rPr lang="en-US" sz="1400" kern="0" dirty="0">
                <a:solidFill>
                  <a:srgbClr val="11131C"/>
                </a:solidFill>
                <a:latin typeface="Century Gothic" panose="020F0302020204030204"/>
                <a:sym typeface="Gilroy SemiBold"/>
              </a:rPr>
              <a:t> </a:t>
            </a:r>
            <a:r>
              <a:rPr lang="en-US" sz="1400" kern="0" dirty="0" err="1">
                <a:solidFill>
                  <a:srgbClr val="11131C"/>
                </a:solidFill>
                <a:latin typeface="Century Gothic" panose="020F0302020204030204"/>
                <a:sym typeface="Gilroy SemiBold"/>
              </a:rPr>
              <a:t>på</a:t>
            </a:r>
            <a:r>
              <a:rPr lang="en-US" sz="1400" kern="0" dirty="0">
                <a:solidFill>
                  <a:srgbClr val="11131C"/>
                </a:solidFill>
                <a:latin typeface="Century Gothic" panose="020F0302020204030204"/>
                <a:sym typeface="Gilroy SemiBold"/>
              </a:rPr>
              <a:t> den </a:t>
            </a:r>
            <a:r>
              <a:rPr lang="en-US" sz="1400" kern="0" dirty="0" err="1">
                <a:solidFill>
                  <a:srgbClr val="11131C"/>
                </a:solidFill>
                <a:latin typeface="Century Gothic" panose="020F0302020204030204"/>
                <a:sym typeface="Gilroy SemiBold"/>
              </a:rPr>
              <a:t>röst</a:t>
            </a:r>
            <a:r>
              <a:rPr lang="en-US" sz="1400" kern="0" dirty="0">
                <a:solidFill>
                  <a:srgbClr val="11131C"/>
                </a:solidFill>
                <a:latin typeface="Century Gothic" panose="020F0302020204030204"/>
                <a:sym typeface="Gilroy SemiBold"/>
              </a:rPr>
              <a:t> </a:t>
            </a:r>
            <a:r>
              <a:rPr lang="en-US" sz="1400" kern="0" dirty="0" err="1">
                <a:solidFill>
                  <a:srgbClr val="11131C"/>
                </a:solidFill>
                <a:latin typeface="Century Gothic" panose="020F0302020204030204"/>
                <a:sym typeface="Gilroy SemiBold"/>
              </a:rPr>
              <a:t>som</a:t>
            </a:r>
            <a:r>
              <a:rPr lang="en-US" sz="1400" kern="0" dirty="0">
                <a:solidFill>
                  <a:srgbClr val="11131C"/>
                </a:solidFill>
                <a:latin typeface="Century Gothic" panose="020F0302020204030204"/>
                <a:sym typeface="Gilroy SemiBold"/>
              </a:rPr>
              <a:t> </a:t>
            </a:r>
            <a:r>
              <a:rPr lang="en-US" sz="1400" kern="0" dirty="0" err="1">
                <a:solidFill>
                  <a:srgbClr val="11131C"/>
                </a:solidFill>
                <a:latin typeface="Century Gothic" panose="020F0302020204030204"/>
                <a:sym typeface="Gilroy SemiBold"/>
              </a:rPr>
              <a:t>betyder</a:t>
            </a:r>
            <a:r>
              <a:rPr lang="en-US" sz="1400" kern="0" dirty="0">
                <a:solidFill>
                  <a:srgbClr val="11131C"/>
                </a:solidFill>
                <a:latin typeface="Century Gothic" panose="020F0302020204030204"/>
                <a:sym typeface="Gilroy SemiBold"/>
              </a:rPr>
              <a:t> </a:t>
            </a:r>
            <a:r>
              <a:rPr lang="en-US" sz="1400" kern="0" dirty="0" err="1">
                <a:solidFill>
                  <a:srgbClr val="11131C"/>
                </a:solidFill>
                <a:latin typeface="Century Gothic" panose="020F0302020204030204"/>
                <a:sym typeface="Gilroy SemiBold"/>
              </a:rPr>
              <a:t>mest</a:t>
            </a:r>
            <a:r>
              <a:rPr lang="en-US" sz="1400" kern="0" dirty="0">
                <a:solidFill>
                  <a:srgbClr val="11131C"/>
                </a:solidFill>
                <a:latin typeface="Century Gothic" panose="020F0302020204030204"/>
                <a:sym typeface="Gilroy SemiBold"/>
              </a:rPr>
              <a:t> – </a:t>
            </a:r>
            <a:r>
              <a:rPr lang="en-US" sz="1400" kern="0" dirty="0" err="1">
                <a:solidFill>
                  <a:srgbClr val="11131C"/>
                </a:solidFill>
                <a:latin typeface="Century Gothic" panose="020F0302020204030204"/>
                <a:sym typeface="Gilroy SemiBold"/>
              </a:rPr>
              <a:t>medarbetarens</a:t>
            </a:r>
            <a:r>
              <a:rPr lang="en-US" sz="1400" kern="0" dirty="0">
                <a:solidFill>
                  <a:srgbClr val="11131C"/>
                </a:solidFill>
                <a:latin typeface="Century Gothic" panose="020F0302020204030204"/>
                <a:sym typeface="Gilroy SemiBold"/>
              </a:rPr>
              <a:t>. </a:t>
            </a:r>
          </a:p>
          <a:p>
            <a:pPr defTabSz="410766" hangingPunct="0">
              <a:lnSpc>
                <a:spcPct val="120000"/>
              </a:lnSpc>
            </a:pPr>
            <a:endParaRPr lang="en-US" sz="1200" kern="0" dirty="0">
              <a:solidFill>
                <a:srgbClr val="11131C"/>
              </a:solidFill>
              <a:latin typeface="Century Gothic" panose="020F0302020204030204"/>
              <a:sym typeface="Gilroy SemiBold"/>
            </a:endParaRPr>
          </a:p>
        </p:txBody>
      </p:sp>
      <p:pic>
        <p:nvPicPr>
          <p:cNvPr id="6" name="Bild 5">
            <a:extLst>
              <a:ext uri="{FF2B5EF4-FFF2-40B4-BE49-F238E27FC236}">
                <a16:creationId xmlns:a16="http://schemas.microsoft.com/office/drawing/2014/main" id="{0A2C7980-9748-A1DE-7D2C-9EF193B17BF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151863" y="1053853"/>
            <a:ext cx="1032273" cy="176002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 name="Our mission is to help  every place become a great place to work for all.…"/>
          <p:cNvSpPr txBox="1"/>
          <p:nvPr/>
        </p:nvSpPr>
        <p:spPr>
          <a:xfrm>
            <a:off x="5334099" y="1778215"/>
            <a:ext cx="6557790" cy="1669833"/>
          </a:xfrm>
          <a:prstGeom prst="rect">
            <a:avLst/>
          </a:prstGeom>
          <a:ln w="254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p>
            <a:pPr marL="0" lvl="1" defTabSz="410683" hangingPunct="0">
              <a:lnSpc>
                <a:spcPct val="80000"/>
              </a:lnSpc>
              <a:defRPr sz="16000" spc="-319">
                <a:solidFill>
                  <a:srgbClr val="FFFFFF"/>
                </a:solidFill>
              </a:defRPr>
            </a:pPr>
            <a:r>
              <a:rPr lang="sv-SE" sz="3999" b="1" kern="0" spc="-80" dirty="0">
                <a:solidFill>
                  <a:srgbClr val="FFFFFF"/>
                </a:solidFill>
                <a:latin typeface="Century Gothic" panose="020F0302020204030204"/>
                <a:sym typeface="Gilroy SemiBold"/>
              </a:rPr>
              <a:t>Vår mission är att hjälpa varje arbetsplats</a:t>
            </a:r>
            <a:r>
              <a:rPr sz="3999" b="1" kern="0" spc="-80" dirty="0">
                <a:solidFill>
                  <a:srgbClr val="FFFFFF"/>
                </a:solidFill>
                <a:latin typeface="Century Gothic" panose="020F0302020204030204"/>
                <a:sym typeface="Gilroy SemiBold"/>
              </a:rPr>
              <a:t> </a:t>
            </a:r>
            <a:r>
              <a:rPr lang="sv-SE" sz="3999" b="1" kern="0" spc="-80" dirty="0">
                <a:solidFill>
                  <a:srgbClr val="FFFFFF"/>
                </a:solidFill>
                <a:latin typeface="Century Gothic" panose="020F0302020204030204"/>
                <a:sym typeface="Gilroy SemiBold"/>
              </a:rPr>
              <a:t>bli ett </a:t>
            </a:r>
            <a:r>
              <a:rPr sz="3999" b="1" kern="0" spc="-80" dirty="0">
                <a:solidFill>
                  <a:srgbClr val="FFFFFF"/>
                </a:solidFill>
                <a:latin typeface="Century Gothic" panose="020F0302020204030204"/>
                <a:sym typeface="Gilroy SemiBold"/>
              </a:rPr>
              <a:t>great place to work </a:t>
            </a:r>
            <a:r>
              <a:rPr lang="sv-SE" sz="3999" b="1" kern="0" spc="-80" dirty="0">
                <a:solidFill>
                  <a:srgbClr val="FFFFFF"/>
                </a:solidFill>
                <a:latin typeface="Century Gothic" panose="020F0302020204030204"/>
                <a:sym typeface="Gilroy SemiBold"/>
              </a:rPr>
              <a:t>– </a:t>
            </a:r>
            <a:br>
              <a:rPr lang="sv-SE" sz="3999" b="1" kern="0" spc="-80" dirty="0">
                <a:solidFill>
                  <a:srgbClr val="FFFFFF"/>
                </a:solidFill>
                <a:latin typeface="Century Gothic" panose="020F0302020204030204"/>
                <a:sym typeface="Gilroy SemiBold"/>
              </a:rPr>
            </a:br>
            <a:r>
              <a:rPr lang="sv-SE" sz="3999" b="1" kern="0" spc="-80" dirty="0">
                <a:solidFill>
                  <a:srgbClr val="FFFFFF"/>
                </a:solidFill>
                <a:latin typeface="Century Gothic" panose="020F0302020204030204"/>
                <a:sym typeface="Gilroy SemiBold"/>
              </a:rPr>
              <a:t>för</a:t>
            </a:r>
            <a:r>
              <a:rPr sz="3999" b="1" kern="0" spc="-80" dirty="0">
                <a:solidFill>
                  <a:srgbClr val="FFFFFF"/>
                </a:solidFill>
                <a:latin typeface="Century Gothic" panose="020F0302020204030204"/>
                <a:sym typeface="Gilroy SemiBold"/>
              </a:rPr>
              <a:t> </a:t>
            </a:r>
            <a:r>
              <a:rPr sz="3999" b="1" kern="0" spc="-80" dirty="0" err="1">
                <a:solidFill>
                  <a:srgbClr val="FFFFFF"/>
                </a:solidFill>
                <a:latin typeface="Century Gothic" panose="020F0302020204030204"/>
                <a:sym typeface="Gilroy SemiBold"/>
              </a:rPr>
              <a:t>al</a:t>
            </a:r>
            <a:r>
              <a:rPr lang="en-US" sz="3999" b="1" kern="0" spc="-80" dirty="0" err="1">
                <a:solidFill>
                  <a:srgbClr val="FFFFFF"/>
                </a:solidFill>
                <a:latin typeface="Century Gothic" panose="020F0302020204030204"/>
                <a:sym typeface="Gilroy SemiBold"/>
              </a:rPr>
              <a:t>la</a:t>
            </a:r>
            <a:r>
              <a:rPr lang="en-US" sz="3999" b="1" kern="0" spc="-80" dirty="0">
                <a:solidFill>
                  <a:srgbClr val="FFFFFF"/>
                </a:solidFill>
                <a:latin typeface="Century Gothic" panose="020F0302020204030204"/>
                <a:sym typeface="Gilroy SemiBold"/>
              </a:rPr>
              <a:t>.</a:t>
            </a:r>
            <a:endParaRPr sz="3999" b="1" kern="0" spc="-80" dirty="0">
              <a:solidFill>
                <a:srgbClr val="FFFFFF"/>
              </a:solidFill>
              <a:latin typeface="Century Gothic" panose="020F0302020204030204"/>
              <a:sym typeface="Gilroy SemiBold"/>
            </a:endParaRPr>
          </a:p>
        </p:txBody>
      </p:sp>
      <p:sp>
        <p:nvSpPr>
          <p:cNvPr id="570" name="Square"/>
          <p:cNvSpPr/>
          <p:nvPr/>
        </p:nvSpPr>
        <p:spPr>
          <a:xfrm>
            <a:off x="3556331" y="5460736"/>
            <a:ext cx="380951" cy="380950"/>
          </a:xfrm>
          <a:prstGeom prst="rect">
            <a:avLst/>
          </a:prstGeom>
          <a:solidFill>
            <a:srgbClr val="FF1628"/>
          </a:solidFill>
          <a:ln w="25400">
            <a:miter lim="400000"/>
          </a:ln>
        </p:spPr>
        <p:txBody>
          <a:bodyPr lIns="35714" tIns="35714" rIns="35714" bIns="35714" anchor="ctr"/>
          <a:lstStyle/>
          <a:p>
            <a:pPr algn="ctr" defTabSz="410683" hangingPunct="0">
              <a:defRPr sz="6000" spc="0">
                <a:solidFill>
                  <a:srgbClr val="FFFFFF"/>
                </a:solidFill>
                <a:latin typeface="Gilroy Medium"/>
                <a:ea typeface="Gilroy Medium"/>
                <a:cs typeface="Gilroy Medium"/>
                <a:sym typeface="Gilroy Medium"/>
              </a:defRPr>
            </a:pPr>
            <a:endParaRPr sz="1500" kern="0">
              <a:solidFill>
                <a:srgbClr val="FFFFFF"/>
              </a:solidFill>
              <a:latin typeface="Gilroy Medium"/>
              <a:sym typeface="Gilroy Medium"/>
            </a:endParaRPr>
          </a:p>
        </p:txBody>
      </p:sp>
      <p:pic>
        <p:nvPicPr>
          <p:cNvPr id="571" name="GPTW_Image_2301654_Edit.psd" descr="GPTW_Image_2301654_Edit.psd"/>
          <p:cNvPicPr>
            <a:picLocks noChangeAspect="1"/>
          </p:cNvPicPr>
          <p:nvPr/>
        </p:nvPicPr>
        <p:blipFill>
          <a:blip r:embed="rId3"/>
          <a:srcRect b="11085"/>
          <a:stretch>
            <a:fillRect/>
          </a:stretch>
        </p:blipFill>
        <p:spPr>
          <a:xfrm>
            <a:off x="2286497" y="447"/>
            <a:ext cx="2285703" cy="3047604"/>
          </a:xfrm>
          <a:prstGeom prst="rect">
            <a:avLst/>
          </a:prstGeom>
          <a:ln w="25400">
            <a:miter lim="400000"/>
          </a:ln>
        </p:spPr>
      </p:pic>
      <p:pic>
        <p:nvPicPr>
          <p:cNvPr id="572" name="Stocksy_txp0dfb97b9U3Q300_Medium_3795041.png" descr="Stocksy_txp0dfb97b9U3Q300_Medium_3795041.png"/>
          <p:cNvPicPr>
            <a:picLocks noChangeAspect="1"/>
          </p:cNvPicPr>
          <p:nvPr/>
        </p:nvPicPr>
        <p:blipFill>
          <a:blip r:embed="rId4"/>
          <a:srcRect l="17123" r="16190"/>
          <a:stretch>
            <a:fillRect/>
          </a:stretch>
        </p:blipFill>
        <p:spPr>
          <a:xfrm>
            <a:off x="1905547" y="3682967"/>
            <a:ext cx="1904752" cy="1904752"/>
          </a:xfrm>
          <a:prstGeom prst="rect">
            <a:avLst/>
          </a:prstGeom>
          <a:ln w="25400">
            <a:miter lim="400000"/>
          </a:ln>
        </p:spPr>
      </p:pic>
      <p:sp>
        <p:nvSpPr>
          <p:cNvPr id="573" name="Square"/>
          <p:cNvSpPr/>
          <p:nvPr/>
        </p:nvSpPr>
        <p:spPr>
          <a:xfrm>
            <a:off x="1651579" y="3555984"/>
            <a:ext cx="380951" cy="380950"/>
          </a:xfrm>
          <a:prstGeom prst="rect">
            <a:avLst/>
          </a:prstGeom>
          <a:solidFill>
            <a:srgbClr val="FF1628"/>
          </a:solidFill>
          <a:ln w="25400">
            <a:miter lim="400000"/>
          </a:ln>
        </p:spPr>
        <p:txBody>
          <a:bodyPr lIns="35714" tIns="35714" rIns="35714" bIns="35714" anchor="ctr"/>
          <a:lstStyle/>
          <a:p>
            <a:pPr algn="r" defTabSz="410683" hangingPunct="0">
              <a:defRPr sz="6000" spc="0">
                <a:solidFill>
                  <a:srgbClr val="FFFFFF"/>
                </a:solidFill>
                <a:latin typeface="Gilroy Medium"/>
                <a:ea typeface="Gilroy Medium"/>
                <a:cs typeface="Gilroy Medium"/>
                <a:sym typeface="Gilroy Medium"/>
              </a:defRPr>
            </a:pPr>
            <a:endParaRPr sz="1500" kern="0">
              <a:solidFill>
                <a:srgbClr val="FFFFFF"/>
              </a:solidFill>
              <a:latin typeface="Gilroy Medium"/>
              <a:sym typeface="Gilroy Medium"/>
            </a:endParaRPr>
          </a:p>
        </p:txBody>
      </p:sp>
      <p:sp>
        <p:nvSpPr>
          <p:cNvPr id="574" name="Square"/>
          <p:cNvSpPr/>
          <p:nvPr/>
        </p:nvSpPr>
        <p:spPr>
          <a:xfrm>
            <a:off x="2032530" y="3175033"/>
            <a:ext cx="380951" cy="380950"/>
          </a:xfrm>
          <a:prstGeom prst="rect">
            <a:avLst/>
          </a:prstGeom>
          <a:solidFill>
            <a:srgbClr val="FF1628"/>
          </a:solidFill>
          <a:ln w="25400">
            <a:miter lim="400000"/>
          </a:ln>
        </p:spPr>
        <p:txBody>
          <a:bodyPr lIns="35714" tIns="35714" rIns="35714" bIns="35714" anchor="ctr"/>
          <a:lstStyle/>
          <a:p>
            <a:pPr algn="ctr" defTabSz="410683" hangingPunct="0">
              <a:defRPr sz="6000" spc="0">
                <a:solidFill>
                  <a:srgbClr val="FFFFFF"/>
                </a:solidFill>
                <a:latin typeface="Gilroy Medium"/>
                <a:ea typeface="Gilroy Medium"/>
                <a:cs typeface="Gilroy Medium"/>
                <a:sym typeface="Gilroy Medium"/>
              </a:defRPr>
            </a:pPr>
            <a:endParaRPr sz="1500" kern="0">
              <a:solidFill>
                <a:srgbClr val="FFFFFF"/>
              </a:solidFill>
              <a:latin typeface="Gilroy Medium"/>
              <a:sym typeface="Gilroy Medium"/>
            </a:endParaRPr>
          </a:p>
        </p:txBody>
      </p:sp>
      <p:sp>
        <p:nvSpPr>
          <p:cNvPr id="575" name="Square"/>
          <p:cNvSpPr/>
          <p:nvPr/>
        </p:nvSpPr>
        <p:spPr>
          <a:xfrm>
            <a:off x="2032530" y="2794083"/>
            <a:ext cx="380951" cy="380950"/>
          </a:xfrm>
          <a:prstGeom prst="rect">
            <a:avLst/>
          </a:prstGeom>
          <a:solidFill>
            <a:srgbClr val="FF1628"/>
          </a:solidFill>
          <a:ln w="25400">
            <a:miter lim="400000"/>
          </a:ln>
        </p:spPr>
        <p:txBody>
          <a:bodyPr lIns="35714" tIns="35714" rIns="35714" bIns="35714" anchor="ctr"/>
          <a:lstStyle/>
          <a:p>
            <a:pPr algn="ctr" defTabSz="410683" hangingPunct="0">
              <a:defRPr sz="6000" spc="0">
                <a:solidFill>
                  <a:srgbClr val="FFFFFF"/>
                </a:solidFill>
                <a:latin typeface="Gilroy Medium"/>
                <a:ea typeface="Gilroy Medium"/>
                <a:cs typeface="Gilroy Medium"/>
                <a:sym typeface="Gilroy Medium"/>
              </a:defRPr>
            </a:pPr>
            <a:endParaRPr sz="1500" kern="0">
              <a:solidFill>
                <a:srgbClr val="FFFFFF"/>
              </a:solidFill>
              <a:latin typeface="Gilroy Medium"/>
              <a:sym typeface="Gilroy Medium"/>
            </a:endParaRPr>
          </a:p>
        </p:txBody>
      </p:sp>
      <p:pic>
        <p:nvPicPr>
          <p:cNvPr id="576" name="Stocksy_txpde2c91ffAZk300_Large_359546.jpg" descr="Stocksy_txpde2c91ffAZk300_Large_359546.jpg"/>
          <p:cNvPicPr>
            <a:picLocks noChangeAspect="1"/>
          </p:cNvPicPr>
          <p:nvPr/>
        </p:nvPicPr>
        <p:blipFill>
          <a:blip r:embed="rId5"/>
          <a:stretch>
            <a:fillRect/>
          </a:stretch>
        </p:blipFill>
        <p:spPr>
          <a:xfrm>
            <a:off x="635711" y="1143298"/>
            <a:ext cx="1523802" cy="2284921"/>
          </a:xfrm>
          <a:prstGeom prst="rect">
            <a:avLst/>
          </a:prstGeom>
          <a:ln w="25400">
            <a:miter lim="400000"/>
          </a:ln>
        </p:spPr>
      </p:pic>
      <p:sp>
        <p:nvSpPr>
          <p:cNvPr id="2" name="TextBox 1">
            <a:extLst>
              <a:ext uri="{FF2B5EF4-FFF2-40B4-BE49-F238E27FC236}">
                <a16:creationId xmlns:a16="http://schemas.microsoft.com/office/drawing/2014/main" id="{95518483-3564-42BE-9874-1DF8AFF6A694}"/>
              </a:ext>
            </a:extLst>
          </p:cNvPr>
          <p:cNvSpPr txBox="1"/>
          <p:nvPr/>
        </p:nvSpPr>
        <p:spPr>
          <a:xfrm>
            <a:off x="5334099" y="3837417"/>
            <a:ext cx="5295211" cy="1623319"/>
          </a:xfrm>
          <a:prstGeom prst="rect">
            <a:avLst/>
          </a:prstGeom>
          <a:noFill/>
          <a:ln w="254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4" tIns="35714" rIns="35714" bIns="35714" numCol="1" spcCol="38100" rtlCol="0" anchor="ctr">
            <a:spAutoFit/>
          </a:bodyPr>
          <a:lstStyle/>
          <a:p>
            <a:pPr defTabSz="410683" hangingPunct="0">
              <a:lnSpc>
                <a:spcPct val="120000"/>
              </a:lnSpc>
            </a:pPr>
            <a:r>
              <a:rPr lang="sv-SE" sz="1400" kern="0" dirty="0">
                <a:solidFill>
                  <a:srgbClr val="FFFFFF"/>
                </a:solidFill>
                <a:latin typeface="Century Gothic" panose="020F0302020204030204"/>
              </a:rPr>
              <a:t>Vi har ett uppdrag att förändra hur världen fungerar genom att skapa mer motståndskraftiga, framgångsrika och hållbara företag. </a:t>
            </a:r>
            <a:r>
              <a:rPr lang="sv-SE" sz="1400" kern="0" dirty="0" err="1">
                <a:solidFill>
                  <a:srgbClr val="FFFFFF"/>
                </a:solidFill>
                <a:latin typeface="Century Gothic" panose="020F0302020204030204"/>
              </a:rPr>
              <a:t>Great</a:t>
            </a:r>
            <a:r>
              <a:rPr lang="sv-SE" sz="1400" kern="0" dirty="0">
                <a:solidFill>
                  <a:srgbClr val="FFFFFF"/>
                </a:solidFill>
                <a:latin typeface="Century Gothic" panose="020F0302020204030204"/>
              </a:rPr>
              <a:t> Place To </a:t>
            </a:r>
            <a:r>
              <a:rPr lang="sv-SE" sz="1400" kern="0" dirty="0" err="1">
                <a:solidFill>
                  <a:srgbClr val="FFFFFF"/>
                </a:solidFill>
                <a:latin typeface="Century Gothic" panose="020F0302020204030204"/>
              </a:rPr>
              <a:t>Work</a:t>
            </a:r>
            <a:r>
              <a:rPr lang="sv-SE" sz="1400" kern="0" dirty="0">
                <a:solidFill>
                  <a:srgbClr val="FFFFFF"/>
                </a:solidFill>
                <a:latin typeface="Century Gothic" panose="020F0302020204030204"/>
              </a:rPr>
              <a:t> ger ledare och organisationer erkännande och verktyg för att skapa en konsekvent och överväldigande positiv medarbetarupplevelse.</a:t>
            </a:r>
            <a:endParaRPr lang="en-US" sz="1400" kern="0" dirty="0">
              <a:solidFill>
                <a:srgbClr val="FFFFFF"/>
              </a:solidFill>
              <a:latin typeface="Century Gothic" panose="020F0302020204030204"/>
              <a:sym typeface="Gilroy SemiBold"/>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0" name="mobile_top_view_mockup_1.psd" descr="mobile_top_view_mockup_1.psd"/>
          <p:cNvPicPr>
            <a:picLocks noChangeAspect="1"/>
          </p:cNvPicPr>
          <p:nvPr/>
        </p:nvPicPr>
        <p:blipFill rotWithShape="1">
          <a:blip r:embed="rId3"/>
          <a:srcRect t="8921" r="32421" b="8921"/>
          <a:stretch/>
        </p:blipFill>
        <p:spPr>
          <a:xfrm>
            <a:off x="4815105" y="0"/>
            <a:ext cx="7376895" cy="6858000"/>
          </a:xfrm>
          <a:prstGeom prst="rect">
            <a:avLst/>
          </a:prstGeom>
          <a:ln w="25400">
            <a:miter lim="400000"/>
          </a:ln>
        </p:spPr>
      </p:pic>
      <p:sp>
        <p:nvSpPr>
          <p:cNvPr id="563" name="This is…"/>
          <p:cNvSpPr txBox="1"/>
          <p:nvPr/>
        </p:nvSpPr>
        <p:spPr>
          <a:xfrm>
            <a:off x="735724" y="1778000"/>
            <a:ext cx="11075276" cy="3810000"/>
          </a:xfrm>
          <a:prstGeom prst="rect">
            <a:avLst/>
          </a:prstGeom>
          <a:ln w="254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lstStyle/>
          <a:p>
            <a:pPr defTabSz="410766" hangingPunct="0">
              <a:lnSpc>
                <a:spcPct val="80000"/>
              </a:lnSpc>
              <a:defRPr sz="18000" spc="-360"/>
            </a:pPr>
            <a:r>
              <a:rPr lang="sv-SE" sz="3000" b="1" kern="0" spc="-90" dirty="0">
                <a:solidFill>
                  <a:schemeClr val="bg1"/>
                </a:solidFill>
                <a:latin typeface="Century Gothic" panose="020F0302020204030204"/>
                <a:sym typeface="Gilroy SemiBold"/>
              </a:rPr>
              <a:t>Great Place To Works undersökning</a:t>
            </a:r>
            <a:endParaRPr lang="sv-SE" sz="3000" b="1" kern="0" spc="-90" dirty="0">
              <a:solidFill>
                <a:srgbClr val="11131C"/>
              </a:solidFill>
              <a:latin typeface="Century Gothic" panose="020F0302020204030204"/>
              <a:sym typeface="Gilroy SemiBold"/>
            </a:endParaRPr>
          </a:p>
          <a:p>
            <a:pPr defTabSz="410766" hangingPunct="0">
              <a:lnSpc>
                <a:spcPct val="80000"/>
              </a:lnSpc>
              <a:defRPr sz="18000" spc="-360"/>
            </a:pPr>
            <a:endParaRPr lang="en-US" sz="4500" b="1" kern="0" spc="-90" dirty="0">
              <a:solidFill>
                <a:srgbClr val="FFFFFF"/>
              </a:solidFill>
              <a:latin typeface="Century Gothic" panose="020F0302020204030204"/>
              <a:sym typeface="Gilroy SemiBold"/>
            </a:endParaRPr>
          </a:p>
          <a:p>
            <a:pPr defTabSz="410766" hangingPunct="0">
              <a:lnSpc>
                <a:spcPct val="80000"/>
              </a:lnSpc>
              <a:defRPr sz="18000" spc="-360">
                <a:solidFill>
                  <a:srgbClr val="FFFFFF"/>
                </a:solidFill>
              </a:defRPr>
            </a:pPr>
            <a:r>
              <a:rPr lang="sv-SE" sz="4500" b="1" kern="0" spc="-90" dirty="0">
                <a:solidFill>
                  <a:srgbClr val="FFFFFF"/>
                </a:solidFill>
                <a:latin typeface="Century Gothic" panose="020F0302020204030204"/>
                <a:sym typeface="Gilroy SemiBold"/>
              </a:rPr>
              <a:t>18 000 organisationer.</a:t>
            </a:r>
          </a:p>
          <a:p>
            <a:pPr defTabSz="410766" hangingPunct="0">
              <a:lnSpc>
                <a:spcPct val="80000"/>
              </a:lnSpc>
              <a:defRPr sz="18000" spc="-360">
                <a:solidFill>
                  <a:srgbClr val="FFFFFF"/>
                </a:solidFill>
              </a:defRPr>
            </a:pPr>
            <a:r>
              <a:rPr lang="sv-SE" sz="4500" b="1" kern="0" spc="-90" dirty="0">
                <a:solidFill>
                  <a:srgbClr val="FFFFFF"/>
                </a:solidFill>
                <a:latin typeface="Century Gothic" panose="020F0302020204030204"/>
                <a:sym typeface="Gilroy SemiBold"/>
              </a:rPr>
              <a:t>18 miljoner medarbetare.</a:t>
            </a:r>
          </a:p>
          <a:p>
            <a:pPr defTabSz="410766" hangingPunct="0">
              <a:lnSpc>
                <a:spcPct val="80000"/>
              </a:lnSpc>
              <a:defRPr sz="18000" spc="-360">
                <a:solidFill>
                  <a:srgbClr val="FFFFFF"/>
                </a:solidFill>
              </a:defRPr>
            </a:pPr>
            <a:r>
              <a:rPr lang="sv-SE" sz="4500" b="1" kern="0" spc="-90" dirty="0">
                <a:solidFill>
                  <a:srgbClr val="FFFFFF"/>
                </a:solidFill>
                <a:latin typeface="Century Gothic" panose="020F0302020204030204"/>
                <a:sym typeface="Gilroy SemiBold"/>
              </a:rPr>
              <a:t>170 länder.</a:t>
            </a:r>
          </a:p>
          <a:p>
            <a:pPr defTabSz="410766" hangingPunct="0">
              <a:lnSpc>
                <a:spcPct val="80000"/>
              </a:lnSpc>
              <a:defRPr sz="18000" spc="-360">
                <a:solidFill>
                  <a:srgbClr val="FFFFFF"/>
                </a:solidFill>
              </a:defRPr>
            </a:pPr>
            <a:r>
              <a:rPr lang="sv-SE" sz="4500" b="1" kern="0" spc="-90" dirty="0">
                <a:solidFill>
                  <a:srgbClr val="FFFFFF"/>
                </a:solidFill>
                <a:latin typeface="Century Gothic" panose="020F0302020204030204"/>
                <a:sym typeface="Gilroy SemiBold"/>
              </a:rPr>
              <a:t>Årligen.</a:t>
            </a:r>
          </a:p>
        </p:txBody>
      </p:sp>
      <p:sp>
        <p:nvSpPr>
          <p:cNvPr id="564" name="Square"/>
          <p:cNvSpPr/>
          <p:nvPr/>
        </p:nvSpPr>
        <p:spPr>
          <a:xfrm rot="10800000" flipH="1">
            <a:off x="11557000" y="761726"/>
            <a:ext cx="381000" cy="381000"/>
          </a:xfrm>
          <a:prstGeom prst="rect">
            <a:avLst/>
          </a:prstGeom>
          <a:solidFill>
            <a:srgbClr val="FF1628"/>
          </a:solidFill>
          <a:ln w="25400">
            <a:miter lim="400000"/>
          </a:ln>
        </p:spPr>
        <p:txBody>
          <a:bodyPr lIns="35719" tIns="35719" rIns="35719" bIns="35719" anchor="ctr"/>
          <a:lstStyle/>
          <a:p>
            <a:pPr algn="r" defTabSz="410766" hangingPunct="0">
              <a:defRPr sz="6000" spc="0">
                <a:solidFill>
                  <a:srgbClr val="FFFFFF"/>
                </a:solidFill>
                <a:latin typeface="Gilroy Medium"/>
                <a:ea typeface="Gilroy Medium"/>
                <a:cs typeface="Gilroy Medium"/>
                <a:sym typeface="Gilroy Medium"/>
              </a:defRPr>
            </a:pPr>
            <a:endParaRPr sz="1500" kern="0">
              <a:solidFill>
                <a:srgbClr val="FFFFFF"/>
              </a:solidFill>
              <a:latin typeface="Gilroy Medium"/>
              <a:sym typeface="Gilroy Medium"/>
            </a:endParaRPr>
          </a:p>
        </p:txBody>
      </p:sp>
    </p:spTree>
    <p:extLst>
      <p:ext uri="{BB962C8B-B14F-4D97-AF65-F5344CB8AC3E}">
        <p14:creationId xmlns:p14="http://schemas.microsoft.com/office/powerpoint/2010/main" val="26359660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red and white circles with black circles&#10;&#10;Description automatically generated">
            <a:extLst>
              <a:ext uri="{FF2B5EF4-FFF2-40B4-BE49-F238E27FC236}">
                <a16:creationId xmlns:a16="http://schemas.microsoft.com/office/drawing/2014/main" id="{4D33B114-C9CE-35F3-FB52-42AD954B7C34}"/>
              </a:ext>
            </a:extLst>
          </p:cNvPr>
          <p:cNvPicPr>
            <a:picLocks noChangeAspect="1"/>
          </p:cNvPicPr>
          <p:nvPr/>
        </p:nvPicPr>
        <p:blipFill>
          <a:blip r:embed="rId2"/>
          <a:stretch>
            <a:fillRect/>
          </a:stretch>
        </p:blipFill>
        <p:spPr>
          <a:xfrm>
            <a:off x="6427305" y="380421"/>
            <a:ext cx="5984810" cy="5984810"/>
          </a:xfrm>
          <a:prstGeom prst="rect">
            <a:avLst/>
          </a:prstGeom>
        </p:spPr>
      </p:pic>
      <p:sp>
        <p:nvSpPr>
          <p:cNvPr id="8" name="TextBox 7">
            <a:extLst>
              <a:ext uri="{FF2B5EF4-FFF2-40B4-BE49-F238E27FC236}">
                <a16:creationId xmlns:a16="http://schemas.microsoft.com/office/drawing/2014/main" id="{0AE48F11-71FB-FC60-D9D0-6088BE0711AE}"/>
              </a:ext>
            </a:extLst>
          </p:cNvPr>
          <p:cNvSpPr txBox="1"/>
          <p:nvPr/>
        </p:nvSpPr>
        <p:spPr>
          <a:xfrm>
            <a:off x="7597137" y="3096753"/>
            <a:ext cx="723806" cy="533331"/>
          </a:xfrm>
          <a:prstGeom prst="rect">
            <a:avLst/>
          </a:prstGeom>
          <a:noFill/>
        </p:spPr>
        <p:txBody>
          <a:bodyPr wrap="square" lIns="0" rtlCol="0" anchor="ctr">
            <a:noAutofit/>
          </a:bodyPr>
          <a:lstStyle/>
          <a:p>
            <a:pPr algn="ctr"/>
            <a:r>
              <a:rPr lang="en-US" sz="1100" b="1" dirty="0" err="1">
                <a:solidFill>
                  <a:schemeClr val="bg1"/>
                </a:solidFill>
                <a:latin typeface="+mj-lt"/>
              </a:rPr>
              <a:t>Ledare</a:t>
            </a:r>
            <a:endParaRPr lang="en-US" sz="1100" b="1" dirty="0">
              <a:solidFill>
                <a:schemeClr val="bg1"/>
              </a:solidFill>
              <a:latin typeface="+mj-lt"/>
            </a:endParaRPr>
          </a:p>
        </p:txBody>
      </p:sp>
      <p:sp>
        <p:nvSpPr>
          <p:cNvPr id="9" name="TextBox 8">
            <a:extLst>
              <a:ext uri="{FF2B5EF4-FFF2-40B4-BE49-F238E27FC236}">
                <a16:creationId xmlns:a16="http://schemas.microsoft.com/office/drawing/2014/main" id="{C6BD15F9-952B-1710-561E-71FB53630C88}"/>
              </a:ext>
            </a:extLst>
          </p:cNvPr>
          <p:cNvSpPr txBox="1"/>
          <p:nvPr/>
        </p:nvSpPr>
        <p:spPr>
          <a:xfrm>
            <a:off x="8339990" y="3095689"/>
            <a:ext cx="723806" cy="533331"/>
          </a:xfrm>
          <a:prstGeom prst="rect">
            <a:avLst/>
          </a:prstGeom>
          <a:noFill/>
        </p:spPr>
        <p:txBody>
          <a:bodyPr wrap="square" lIns="0" rtlCol="0" anchor="ctr">
            <a:noAutofit/>
          </a:bodyPr>
          <a:lstStyle/>
          <a:p>
            <a:pPr algn="ctr"/>
            <a:r>
              <a:rPr lang="en-US" sz="1100" b="1" dirty="0" err="1">
                <a:solidFill>
                  <a:schemeClr val="tx2"/>
                </a:solidFill>
                <a:latin typeface="+mj-lt"/>
              </a:rPr>
              <a:t>Tillit</a:t>
            </a:r>
            <a:endParaRPr lang="en-US" sz="1100" b="1" dirty="0">
              <a:solidFill>
                <a:schemeClr val="tx2"/>
              </a:solidFill>
              <a:latin typeface="+mj-lt"/>
            </a:endParaRPr>
          </a:p>
        </p:txBody>
      </p:sp>
      <p:sp>
        <p:nvSpPr>
          <p:cNvPr id="10" name="TextBox 9">
            <a:extLst>
              <a:ext uri="{FF2B5EF4-FFF2-40B4-BE49-F238E27FC236}">
                <a16:creationId xmlns:a16="http://schemas.microsoft.com/office/drawing/2014/main" id="{EA461290-60CE-3169-56C4-6CD5C236904C}"/>
              </a:ext>
            </a:extLst>
          </p:cNvPr>
          <p:cNvSpPr txBox="1"/>
          <p:nvPr/>
        </p:nvSpPr>
        <p:spPr>
          <a:xfrm>
            <a:off x="10595083" y="3095688"/>
            <a:ext cx="723806" cy="533331"/>
          </a:xfrm>
          <a:prstGeom prst="rect">
            <a:avLst/>
          </a:prstGeom>
          <a:noFill/>
        </p:spPr>
        <p:txBody>
          <a:bodyPr wrap="square" lIns="0" rtlCol="0" anchor="ctr">
            <a:noAutofit/>
          </a:bodyPr>
          <a:lstStyle/>
          <a:p>
            <a:pPr algn="ctr"/>
            <a:r>
              <a:rPr lang="en-US" sz="1100" b="1" dirty="0">
                <a:solidFill>
                  <a:schemeClr val="bg1"/>
                </a:solidFill>
                <a:latin typeface="+mj-lt"/>
              </a:rPr>
              <a:t>För </a:t>
            </a:r>
            <a:r>
              <a:rPr lang="en-US" sz="1100" b="1" dirty="0" err="1">
                <a:solidFill>
                  <a:schemeClr val="bg1"/>
                </a:solidFill>
                <a:latin typeface="+mj-lt"/>
              </a:rPr>
              <a:t>alla</a:t>
            </a:r>
            <a:endParaRPr lang="en-US" sz="1100" b="1" dirty="0">
              <a:solidFill>
                <a:schemeClr val="bg1"/>
              </a:solidFill>
              <a:latin typeface="+mj-lt"/>
            </a:endParaRPr>
          </a:p>
        </p:txBody>
      </p:sp>
      <p:sp>
        <p:nvSpPr>
          <p:cNvPr id="11" name="TextBox 10">
            <a:extLst>
              <a:ext uri="{FF2B5EF4-FFF2-40B4-BE49-F238E27FC236}">
                <a16:creationId xmlns:a16="http://schemas.microsoft.com/office/drawing/2014/main" id="{615B8839-D573-BF20-D248-CF87FDA2858C}"/>
              </a:ext>
            </a:extLst>
          </p:cNvPr>
          <p:cNvSpPr txBox="1"/>
          <p:nvPr/>
        </p:nvSpPr>
        <p:spPr>
          <a:xfrm>
            <a:off x="9829313" y="1791899"/>
            <a:ext cx="723806" cy="533331"/>
          </a:xfrm>
          <a:prstGeom prst="rect">
            <a:avLst/>
          </a:prstGeom>
          <a:noFill/>
        </p:spPr>
        <p:txBody>
          <a:bodyPr wrap="square" lIns="0" rtlCol="0" anchor="ctr">
            <a:noAutofit/>
          </a:bodyPr>
          <a:lstStyle/>
          <a:p>
            <a:pPr algn="ctr"/>
            <a:r>
              <a:rPr lang="en-US" sz="1100" b="1" dirty="0" err="1">
                <a:solidFill>
                  <a:schemeClr val="bg1"/>
                </a:solidFill>
                <a:latin typeface="+mj-lt"/>
              </a:rPr>
              <a:t>Arbete</a:t>
            </a:r>
            <a:endParaRPr lang="en-US" sz="1100" b="1" dirty="0">
              <a:solidFill>
                <a:schemeClr val="bg1"/>
              </a:solidFill>
              <a:latin typeface="+mj-lt"/>
            </a:endParaRPr>
          </a:p>
        </p:txBody>
      </p:sp>
      <p:sp>
        <p:nvSpPr>
          <p:cNvPr id="12" name="TextBox 11">
            <a:extLst>
              <a:ext uri="{FF2B5EF4-FFF2-40B4-BE49-F238E27FC236}">
                <a16:creationId xmlns:a16="http://schemas.microsoft.com/office/drawing/2014/main" id="{4DEBD404-71C5-F2C7-B13D-72867DF9F450}"/>
              </a:ext>
            </a:extLst>
          </p:cNvPr>
          <p:cNvSpPr txBox="1"/>
          <p:nvPr/>
        </p:nvSpPr>
        <p:spPr>
          <a:xfrm>
            <a:off x="9871277" y="4409950"/>
            <a:ext cx="723806" cy="533331"/>
          </a:xfrm>
          <a:prstGeom prst="rect">
            <a:avLst/>
          </a:prstGeom>
          <a:noFill/>
        </p:spPr>
        <p:txBody>
          <a:bodyPr wrap="square" lIns="0" rtlCol="0" anchor="ctr">
            <a:noAutofit/>
          </a:bodyPr>
          <a:lstStyle/>
          <a:p>
            <a:pPr algn="ctr"/>
            <a:r>
              <a:rPr lang="en-US" sz="1050" b="1" dirty="0">
                <a:solidFill>
                  <a:schemeClr val="bg1"/>
                </a:solidFill>
                <a:latin typeface="+mj-lt"/>
              </a:rPr>
              <a:t>Team</a:t>
            </a:r>
            <a:endParaRPr lang="en-US" sz="1100" b="1" dirty="0">
              <a:solidFill>
                <a:schemeClr val="bg1"/>
              </a:solidFill>
              <a:latin typeface="+mj-lt"/>
            </a:endParaRPr>
          </a:p>
        </p:txBody>
      </p:sp>
      <p:sp>
        <p:nvSpPr>
          <p:cNvPr id="13" name="TextBox 12">
            <a:extLst>
              <a:ext uri="{FF2B5EF4-FFF2-40B4-BE49-F238E27FC236}">
                <a16:creationId xmlns:a16="http://schemas.microsoft.com/office/drawing/2014/main" id="{F712EDA0-4205-50AB-1724-660576652356}"/>
              </a:ext>
            </a:extLst>
          </p:cNvPr>
          <p:cNvSpPr txBox="1"/>
          <p:nvPr/>
        </p:nvSpPr>
        <p:spPr>
          <a:xfrm>
            <a:off x="9369030" y="3736708"/>
            <a:ext cx="1004494" cy="533331"/>
          </a:xfrm>
          <a:prstGeom prst="rect">
            <a:avLst/>
          </a:prstGeom>
          <a:noFill/>
        </p:spPr>
        <p:txBody>
          <a:bodyPr wrap="square" lIns="0" rtlCol="0" anchor="ctr">
            <a:noAutofit/>
          </a:bodyPr>
          <a:lstStyle/>
          <a:p>
            <a:pPr algn="ctr"/>
            <a:r>
              <a:rPr lang="en-US" sz="1100" b="1" dirty="0" err="1">
                <a:solidFill>
                  <a:schemeClr val="tx2"/>
                </a:solidFill>
                <a:latin typeface="+mj-lt"/>
              </a:rPr>
              <a:t>Kamratskap</a:t>
            </a:r>
            <a:endParaRPr lang="en-US" sz="1100" b="1" dirty="0">
              <a:solidFill>
                <a:schemeClr val="tx2"/>
              </a:solidFill>
              <a:latin typeface="+mj-lt"/>
            </a:endParaRPr>
          </a:p>
        </p:txBody>
      </p:sp>
      <p:sp>
        <p:nvSpPr>
          <p:cNvPr id="14" name="TextBox 13">
            <a:extLst>
              <a:ext uri="{FF2B5EF4-FFF2-40B4-BE49-F238E27FC236}">
                <a16:creationId xmlns:a16="http://schemas.microsoft.com/office/drawing/2014/main" id="{3C10AD03-AB9F-BEF3-8D54-172CA2A93917}"/>
              </a:ext>
            </a:extLst>
          </p:cNvPr>
          <p:cNvSpPr txBox="1"/>
          <p:nvPr/>
        </p:nvSpPr>
        <p:spPr>
          <a:xfrm>
            <a:off x="8989575" y="2310623"/>
            <a:ext cx="839738" cy="533331"/>
          </a:xfrm>
          <a:prstGeom prst="rect">
            <a:avLst/>
          </a:prstGeom>
          <a:noFill/>
        </p:spPr>
        <p:txBody>
          <a:bodyPr wrap="square" lIns="0" rtlCol="0" anchor="ctr">
            <a:noAutofit/>
          </a:bodyPr>
          <a:lstStyle/>
          <a:p>
            <a:pPr algn="ctr"/>
            <a:r>
              <a:rPr lang="en-US" sz="1100" b="1" dirty="0" err="1">
                <a:solidFill>
                  <a:schemeClr val="tx2"/>
                </a:solidFill>
                <a:latin typeface="+mj-lt"/>
              </a:rPr>
              <a:t>Stolthet</a:t>
            </a:r>
            <a:endParaRPr lang="en-US" sz="1100" b="1" dirty="0">
              <a:solidFill>
                <a:schemeClr val="tx2"/>
              </a:solidFill>
              <a:latin typeface="+mj-lt"/>
            </a:endParaRPr>
          </a:p>
        </p:txBody>
      </p:sp>
      <p:sp>
        <p:nvSpPr>
          <p:cNvPr id="18" name="TextBox 17">
            <a:extLst>
              <a:ext uri="{FF2B5EF4-FFF2-40B4-BE49-F238E27FC236}">
                <a16:creationId xmlns:a16="http://schemas.microsoft.com/office/drawing/2014/main" id="{63979D20-DD44-AEBC-BAF9-D222CFB6C75E}"/>
              </a:ext>
            </a:extLst>
          </p:cNvPr>
          <p:cNvSpPr txBox="1"/>
          <p:nvPr/>
        </p:nvSpPr>
        <p:spPr>
          <a:xfrm>
            <a:off x="827388" y="1673828"/>
            <a:ext cx="4887613" cy="4208653"/>
          </a:xfrm>
          <a:prstGeom prst="rect">
            <a:avLst/>
          </a:prstGeom>
          <a:noFill/>
          <a:ln w="254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t">
            <a:spAutoFit/>
          </a:bodyPr>
          <a:lstStyle/>
          <a:p>
            <a:pPr>
              <a:lnSpc>
                <a:spcPct val="120000"/>
              </a:lnSpc>
            </a:pPr>
            <a:r>
              <a:rPr lang="sv-SE" sz="1600" spc="0" dirty="0"/>
              <a:t>Undersökningen mäter medarbetarnas upplevelse mot de tre huvuddimensionerna i Great Place To Work-modellen: Tillit, Stolthet och Kamratskap.</a:t>
            </a:r>
          </a:p>
          <a:p>
            <a:pPr>
              <a:lnSpc>
                <a:spcPct val="120000"/>
              </a:lnSpc>
            </a:pPr>
            <a:endParaRPr lang="sv-SE" sz="1600" b="1" dirty="0"/>
          </a:p>
          <a:p>
            <a:pPr>
              <a:lnSpc>
                <a:spcPct val="120000"/>
              </a:lnSpc>
            </a:pPr>
            <a:r>
              <a:rPr lang="sv-SE" sz="1600" b="1" spc="0" dirty="0"/>
              <a:t>Ett </a:t>
            </a:r>
            <a:r>
              <a:rPr lang="sv-SE" sz="1600" b="1" spc="0" dirty="0" err="1"/>
              <a:t>great</a:t>
            </a:r>
            <a:r>
              <a:rPr lang="sv-SE" sz="1600" b="1" spc="0" dirty="0"/>
              <a:t> </a:t>
            </a:r>
            <a:r>
              <a:rPr lang="sv-SE" sz="1600" b="1" spc="0" dirty="0" err="1"/>
              <a:t>place</a:t>
            </a:r>
            <a:r>
              <a:rPr lang="sv-SE" sz="1600" b="1" spc="0" dirty="0"/>
              <a:t> to </a:t>
            </a:r>
            <a:r>
              <a:rPr lang="sv-SE" sz="1600" b="1" spc="0" dirty="0" err="1"/>
              <a:t>work</a:t>
            </a:r>
            <a:r>
              <a:rPr lang="sv-SE" sz="1600" b="1" spc="0" dirty="0"/>
              <a:t> är en arbetsplats där medarbetare litar på människorna de arbetar för, är stolta över vad de gör och trivs med människorna de arbetar med. </a:t>
            </a:r>
          </a:p>
          <a:p>
            <a:pPr>
              <a:lnSpc>
                <a:spcPct val="120000"/>
              </a:lnSpc>
            </a:pPr>
            <a:endParaRPr lang="sv-SE" sz="1600" b="1" dirty="0"/>
          </a:p>
          <a:p>
            <a:pPr>
              <a:lnSpc>
                <a:spcPct val="120000"/>
              </a:lnSpc>
            </a:pPr>
            <a:r>
              <a:rPr lang="sv-SE" sz="1600" spc="0" dirty="0"/>
              <a:t>Den upplevelsen måste vara samma för varje medarbetare, oavsett vilka de är, vad de gör eller hur länge de har arbetat. </a:t>
            </a:r>
          </a:p>
          <a:p>
            <a:pPr>
              <a:lnSpc>
                <a:spcPct val="120000"/>
              </a:lnSpc>
            </a:pPr>
            <a:endParaRPr lang="en-US" sz="1600" dirty="0"/>
          </a:p>
        </p:txBody>
      </p:sp>
      <p:sp>
        <p:nvSpPr>
          <p:cNvPr id="19" name="Text Placeholder 6">
            <a:extLst>
              <a:ext uri="{FF2B5EF4-FFF2-40B4-BE49-F238E27FC236}">
                <a16:creationId xmlns:a16="http://schemas.microsoft.com/office/drawing/2014/main" id="{89185EFE-59AE-EEC9-00D7-4A4F39C4046A}"/>
              </a:ext>
            </a:extLst>
          </p:cNvPr>
          <p:cNvSpPr>
            <a:spLocks noGrp="1"/>
          </p:cNvSpPr>
          <p:nvPr>
            <p:ph type="body" sz="quarter" idx="13"/>
          </p:nvPr>
        </p:nvSpPr>
        <p:spPr>
          <a:xfrm>
            <a:off x="827388" y="1116933"/>
            <a:ext cx="4571536" cy="381969"/>
          </a:xfrm>
        </p:spPr>
        <p:txBody>
          <a:bodyPr/>
          <a:lstStyle/>
          <a:p>
            <a:r>
              <a:rPr lang="en-US" sz="1600" b="1" dirty="0">
                <a:solidFill>
                  <a:schemeClr val="accent1"/>
                </a:solidFill>
              </a:rPr>
              <a:t>Great Place To Work </a:t>
            </a:r>
            <a:r>
              <a:rPr lang="en-US" sz="1600" b="1" dirty="0" err="1">
                <a:solidFill>
                  <a:schemeClr val="accent1"/>
                </a:solidFill>
              </a:rPr>
              <a:t>Modellen</a:t>
            </a:r>
            <a:endParaRPr lang="en-US" sz="1600" b="1" dirty="0">
              <a:solidFill>
                <a:schemeClr val="accent1"/>
              </a:solidFill>
            </a:endParaRPr>
          </a:p>
          <a:p>
            <a:endParaRPr lang="en-US" dirty="0"/>
          </a:p>
        </p:txBody>
      </p:sp>
      <p:sp>
        <p:nvSpPr>
          <p:cNvPr id="2" name="TextBox 11">
            <a:extLst>
              <a:ext uri="{FF2B5EF4-FFF2-40B4-BE49-F238E27FC236}">
                <a16:creationId xmlns:a16="http://schemas.microsoft.com/office/drawing/2014/main" id="{D4F90A1C-F3C4-DBCC-E058-24686E0188CC}"/>
              </a:ext>
            </a:extLst>
          </p:cNvPr>
          <p:cNvSpPr txBox="1"/>
          <p:nvPr/>
        </p:nvSpPr>
        <p:spPr>
          <a:xfrm>
            <a:off x="9041183" y="3095689"/>
            <a:ext cx="830094" cy="542484"/>
          </a:xfrm>
          <a:prstGeom prst="rect">
            <a:avLst/>
          </a:prstGeom>
          <a:noFill/>
        </p:spPr>
        <p:txBody>
          <a:bodyPr wrap="square" lIns="0" rtlCol="0" anchor="ctr">
            <a:noAutofit/>
          </a:bodyPr>
          <a:lstStyle/>
          <a:p>
            <a:pPr algn="ctr"/>
            <a:r>
              <a:rPr lang="en-US" sz="800" b="1" dirty="0" err="1">
                <a:solidFill>
                  <a:schemeClr val="bg1"/>
                </a:solidFill>
                <a:latin typeface="+mj-lt"/>
              </a:rPr>
              <a:t>Medarbetare</a:t>
            </a:r>
            <a:endParaRPr lang="en-US" sz="1100" b="1" dirty="0">
              <a:solidFill>
                <a:schemeClr val="bg1"/>
              </a:solidFill>
              <a:latin typeface="+mj-lt"/>
            </a:endParaRPr>
          </a:p>
        </p:txBody>
      </p:sp>
    </p:spTree>
    <p:extLst>
      <p:ext uri="{BB962C8B-B14F-4D97-AF65-F5344CB8AC3E}">
        <p14:creationId xmlns:p14="http://schemas.microsoft.com/office/powerpoint/2010/main" val="1057039728"/>
      </p:ext>
    </p:extLst>
  </p:cSld>
  <p:clrMapOvr>
    <a:masterClrMapping/>
  </p:clrMapOvr>
</p:sld>
</file>

<file path=ppt/theme/theme1.xml><?xml version="1.0" encoding="utf-8"?>
<a:theme xmlns:a="http://schemas.openxmlformats.org/drawingml/2006/main" name="gptw_2022">
  <a:themeElements>
    <a:clrScheme name="GPTW 2022">
      <a:dk1>
        <a:srgbClr val="11131C"/>
      </a:dk1>
      <a:lt1>
        <a:srgbClr val="FFFFFF"/>
      </a:lt1>
      <a:dk2>
        <a:srgbClr val="11131C"/>
      </a:dk2>
      <a:lt2>
        <a:srgbClr val="F5F8F6"/>
      </a:lt2>
      <a:accent1>
        <a:srgbClr val="FF1628"/>
      </a:accent1>
      <a:accent2>
        <a:srgbClr val="32383F"/>
      </a:accent2>
      <a:accent3>
        <a:srgbClr val="555E66"/>
      </a:accent3>
      <a:accent4>
        <a:srgbClr val="879298"/>
      </a:accent4>
      <a:accent5>
        <a:srgbClr val="C3CCCC"/>
      </a:accent5>
      <a:accent6>
        <a:srgbClr val="DEE5E3"/>
      </a:accent6>
      <a:hlink>
        <a:srgbClr val="FF1628"/>
      </a:hlink>
      <a:folHlink>
        <a:srgbClr val="FF404E"/>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PTW_PowerPoint_Template_2.1" id="{C043386F-F320-A047-BBBB-890234CA4401}" vid="{50655B46-60D9-D842-965A-E30EA030B1B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4277f8c7-4a32-48d0-bb4d-07ea544df0e5">
      <Terms xmlns="http://schemas.microsoft.com/office/infopath/2007/PartnerControls"/>
    </lcf76f155ced4ddcb4097134ff3c332f>
    <TaxCatchAll xmlns="d6ad9f66-a552-4177-a676-4ac7fd12149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2D02F15A6B86D46AF8E19E12E6D0EB8" ma:contentTypeVersion="16" ma:contentTypeDescription="Create a new document." ma:contentTypeScope="" ma:versionID="4ea2545a829e9988b70cd0f4d5cdc1c1">
  <xsd:schema xmlns:xsd="http://www.w3.org/2001/XMLSchema" xmlns:xs="http://www.w3.org/2001/XMLSchema" xmlns:p="http://schemas.microsoft.com/office/2006/metadata/properties" xmlns:ns2="4277f8c7-4a32-48d0-bb4d-07ea544df0e5" xmlns:ns3="d6ad9f66-a552-4177-a676-4ac7fd12149f" targetNamespace="http://schemas.microsoft.com/office/2006/metadata/properties" ma:root="true" ma:fieldsID="a59a1557900ab020316e383217fb8fa5" ns2:_="" ns3:_="">
    <xsd:import namespace="4277f8c7-4a32-48d0-bb4d-07ea544df0e5"/>
    <xsd:import namespace="d6ad9f66-a552-4177-a676-4ac7fd12149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77f8c7-4a32-48d0-bb4d-07ea544df0e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650d09bf-760d-4df0-b0aa-c9c90292482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6ad9f66-a552-4177-a676-4ac7fd12149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e90a8f8f-95cc-4764-8fa6-f7f068551cec}" ma:internalName="TaxCatchAll" ma:showField="CatchAllData" ma:web="d6ad9f66-a552-4177-a676-4ac7fd12149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62F45D4-9C44-4964-8700-B2EBE5162001}">
  <ds:schemaRefs>
    <ds:schemaRef ds:uri="http://schemas.microsoft.com/sharepoint/v3/contenttype/forms"/>
  </ds:schemaRefs>
</ds:datastoreItem>
</file>

<file path=customXml/itemProps2.xml><?xml version="1.0" encoding="utf-8"?>
<ds:datastoreItem xmlns:ds="http://schemas.openxmlformats.org/officeDocument/2006/customXml" ds:itemID="{C09DCB93-1A1A-4029-A686-DFFE1512224C}">
  <ds:schemaRefs>
    <ds:schemaRef ds:uri="http://schemas.microsoft.com/office/2006/metadata/properties"/>
    <ds:schemaRef ds:uri="http://schemas.microsoft.com/office/2006/documentManagement/types"/>
    <ds:schemaRef ds:uri="http://www.w3.org/XML/1998/namespace"/>
    <ds:schemaRef ds:uri="http://schemas.microsoft.com/office/infopath/2007/PartnerControls"/>
    <ds:schemaRef ds:uri="http://purl.org/dc/elements/1.1/"/>
    <ds:schemaRef ds:uri="http://schemas.openxmlformats.org/package/2006/metadata/core-properties"/>
    <ds:schemaRef ds:uri="b46beaff-b8be-48e3-8642-62254e12e99b"/>
    <ds:schemaRef ds:uri="c1e4d2e9-9fe1-42ad-9fc8-e3401a391912"/>
    <ds:schemaRef ds:uri="http://purl.org/dc/dcmitype/"/>
    <ds:schemaRef ds:uri="http://purl.org/dc/terms/"/>
    <ds:schemaRef ds:uri="4277f8c7-4a32-48d0-bb4d-07ea544df0e5"/>
    <ds:schemaRef ds:uri="d6ad9f66-a552-4177-a676-4ac7fd12149f"/>
  </ds:schemaRefs>
</ds:datastoreItem>
</file>

<file path=customXml/itemProps3.xml><?xml version="1.0" encoding="utf-8"?>
<ds:datastoreItem xmlns:ds="http://schemas.openxmlformats.org/officeDocument/2006/customXml" ds:itemID="{61F54462-543C-4496-8959-56C66C7CBC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277f8c7-4a32-48d0-bb4d-07ea544df0e5"/>
    <ds:schemaRef ds:uri="d6ad9f66-a552-4177-a676-4ac7fd12149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GPTW_PowerPoint_Template_2.1 (1)</Template>
  <TotalTime>428</TotalTime>
  <Words>1153</Words>
  <Application>Microsoft Office PowerPoint</Application>
  <PresentationFormat>Bredbild</PresentationFormat>
  <Paragraphs>124</Paragraphs>
  <Slides>16</Slides>
  <Notes>5</Notes>
  <HiddenSlides>0</HiddenSlides>
  <MMClips>0</MMClips>
  <ScaleCrop>false</ScaleCrop>
  <HeadingPairs>
    <vt:vector size="6" baseType="variant">
      <vt:variant>
        <vt:lpstr>Använt teckensnitt</vt:lpstr>
      </vt:variant>
      <vt:variant>
        <vt:i4>7</vt:i4>
      </vt:variant>
      <vt:variant>
        <vt:lpstr>Tema</vt:lpstr>
      </vt:variant>
      <vt:variant>
        <vt:i4>1</vt:i4>
      </vt:variant>
      <vt:variant>
        <vt:lpstr>Bildrubriker</vt:lpstr>
      </vt:variant>
      <vt:variant>
        <vt:i4>16</vt:i4>
      </vt:variant>
    </vt:vector>
  </HeadingPairs>
  <TitlesOfParts>
    <vt:vector size="24" baseType="lpstr">
      <vt:lpstr>Arial</vt:lpstr>
      <vt:lpstr>Calibri</vt:lpstr>
      <vt:lpstr>Century Gothic</vt:lpstr>
      <vt:lpstr>Gilroy Medium</vt:lpstr>
      <vt:lpstr>Gilroy SemiBold</vt:lpstr>
      <vt:lpstr>System Font Regular</vt:lpstr>
      <vt:lpstr>Wingdings</vt:lpstr>
      <vt:lpstr>gptw_2022</vt:lpstr>
      <vt:lpstr>Information om denna presentationsmall</vt:lpstr>
      <vt:lpstr>Agenda  </vt:lpstr>
      <vt:lpstr>PowerPoint-presentation</vt:lpstr>
      <vt:lpstr>Vi strävar efter att skapa en riktigt bra arbetsplats för alla. </vt:lpstr>
      <vt:lpstr>PowerPoint-presentation</vt:lpstr>
      <vt:lpstr>PowerPoint-presentation</vt:lpstr>
      <vt:lpstr>PowerPoint-presentation</vt:lpstr>
      <vt:lpstr>PowerPoint-presentation</vt:lpstr>
      <vt:lpstr>PowerPoint-presentation</vt:lpstr>
      <vt:lpstr>Dina uppgifter är säkra hos Great Place To Work</vt:lpstr>
      <vt:lpstr>Dina uppgifter är säkra hos Great Place To Work</vt:lpstr>
      <vt:lpstr>Undersökning öppen DATUM till DATUM</vt:lpstr>
      <vt:lpstr>Hur svarar man på undersökningen? </vt:lpstr>
      <vt:lpstr>Hur svarar man på undersökningen? </vt:lpstr>
      <vt:lpstr>Hur svarar man på undersökningen? </vt:lpstr>
      <vt:lpstr>PowerPoint-presentation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Bethany Brown</dc:creator>
  <cp:lastModifiedBy>Olga Göcmen</cp:lastModifiedBy>
  <cp:revision>330</cp:revision>
  <dcterms:created xsi:type="dcterms:W3CDTF">2023-06-02T18:35:50Z</dcterms:created>
  <dcterms:modified xsi:type="dcterms:W3CDTF">2024-10-28T14:32:29Z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0x010100FB69F2E1A1520A438700FF2DF2448303</vt:lpwstr>
  </property>
  <property fmtid="{D5CDD505-2E9C-101B-9397-08002B2CF9AE}" pid="3" name="MediaServiceImageTags">
    <vt:lpwstr/>
  </property>
</Properties>
</file>