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7"/>
  </p:notesMasterIdLst>
  <p:sldIdLst>
    <p:sldId id="256" r:id="rId2"/>
    <p:sldId id="259" r:id="rId3"/>
    <p:sldId id="266" r:id="rId4"/>
    <p:sldId id="267" r:id="rId5"/>
    <p:sldId id="268" r:id="rId6"/>
  </p:sldIdLst>
  <p:sldSz cx="24387175"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LETE ME" id="{16D6424D-4FA1-0E44-A0D0-A7888351BA90}">
          <p14:sldIdLst/>
        </p14:section>
        <p14:section name="My Slides" id="{FBD3FBC3-332F-5D43-A91C-150D63ED3668}">
          <p14:sldIdLst>
            <p14:sldId id="256"/>
            <p14:sldId id="259"/>
            <p14:sldId id="266"/>
            <p14:sldId id="267"/>
            <p14:sldId id="268"/>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327"/>
  </p:normalViewPr>
  <p:slideViewPr>
    <p:cSldViewPr>
      <p:cViewPr varScale="1">
        <p:scale>
          <a:sx n="56" d="100"/>
          <a:sy n="56" d="100"/>
        </p:scale>
        <p:origin x="588" y="96"/>
      </p:cViewPr>
      <p:guideLst/>
    </p:cSldViewPr>
  </p:slideViewPr>
  <p:notesTextViewPr>
    <p:cViewPr>
      <p:scale>
        <a:sx n="1" d="1"/>
        <a:sy n="1" d="1"/>
      </p:scale>
      <p:origin x="0" y="0"/>
    </p:cViewPr>
  </p:notesTextViewPr>
  <p:notesViewPr>
    <p:cSldViewPr>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F38070-DCC1-AC43-9999-3DA0E72E7913}" type="datetimeFigureOut">
              <a:rPr lang="en-US" smtClean="0"/>
              <a:t>1/11/2023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7B684A-36DF-6045-8C52-47B561E8637A}" type="slidenum">
              <a:rPr lang="en-US" smtClean="0"/>
              <a:t>‹#›</a:t>
            </a:fld>
            <a:endParaRPr lang="en-US"/>
          </a:p>
        </p:txBody>
      </p:sp>
    </p:spTree>
    <p:extLst>
      <p:ext uri="{BB962C8B-B14F-4D97-AF65-F5344CB8AC3E}">
        <p14:creationId xmlns:p14="http://schemas.microsoft.com/office/powerpoint/2010/main" val="194855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Rubrikbi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5588" y="3810000"/>
            <a:ext cx="16764000" cy="4572000"/>
          </a:xfrm>
        </p:spPr>
        <p:txBody>
          <a:bodyPr anchor="b"/>
          <a:lstStyle>
            <a:lvl1pPr algn="l">
              <a:defRPr sz="12000">
                <a:solidFill>
                  <a:schemeClr val="tx1"/>
                </a:solidFill>
                <a:latin typeface="+mj-lt"/>
              </a:defRPr>
            </a:lvl1pPr>
          </a:lstStyle>
          <a:p>
            <a:r>
              <a:rPr lang="en-US" dirty="0"/>
              <a:t>Add Cover Title</a:t>
            </a:r>
          </a:p>
        </p:txBody>
      </p:sp>
      <p:sp>
        <p:nvSpPr>
          <p:cNvPr id="3" name="Subtitle 2"/>
          <p:cNvSpPr>
            <a:spLocks noGrp="1"/>
          </p:cNvSpPr>
          <p:nvPr>
            <p:ph type="subTitle" idx="1" hasCustomPrompt="1"/>
          </p:nvPr>
        </p:nvSpPr>
        <p:spPr>
          <a:xfrm>
            <a:off x="1525588" y="9976532"/>
            <a:ext cx="16764000" cy="1143000"/>
          </a:xfrm>
        </p:spPr>
        <p:txBody>
          <a:bodyPr>
            <a:normAutofit/>
          </a:bodyPr>
          <a:lstStyle>
            <a:lvl1pPr marL="0" indent="0" algn="l">
              <a:buNone/>
              <a:defRPr sz="24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dirty="0"/>
              <a:t>Optional copy</a:t>
            </a:r>
          </a:p>
        </p:txBody>
      </p:sp>
      <p:sp>
        <p:nvSpPr>
          <p:cNvPr id="4" name="Date Placeholder 3"/>
          <p:cNvSpPr>
            <a:spLocks noGrp="1"/>
          </p:cNvSpPr>
          <p:nvPr>
            <p:ph type="dt" sz="half" idx="10"/>
          </p:nvPr>
        </p:nvSpPr>
        <p:spPr/>
        <p:txBody>
          <a:bodyPr/>
          <a:lstStyle>
            <a:lvl1pPr>
              <a:defRPr>
                <a:solidFill>
                  <a:schemeClr val="accent4"/>
                </a:solidFill>
              </a:defRPr>
            </a:lvl1pPr>
          </a:lstStyle>
          <a:p>
            <a:fld id="{5863057B-2B49-3748-8AD6-231236A09942}" type="datetime2">
              <a:rPr lang="en-US" smtClean="0"/>
              <a:t>Wednesday, January 11, 2023</a:t>
            </a:fld>
            <a:endParaRPr lang="en-US"/>
          </a:p>
        </p:txBody>
      </p:sp>
      <p:sp>
        <p:nvSpPr>
          <p:cNvPr id="5" name="Footer Placeholder 4"/>
          <p:cNvSpPr>
            <a:spLocks noGrp="1"/>
          </p:cNvSpPr>
          <p:nvPr>
            <p:ph type="ftr" sz="quarter" idx="11"/>
          </p:nvPr>
        </p:nvSpPr>
        <p:spPr/>
        <p:txBody>
          <a:bodyPr/>
          <a:lstStyle>
            <a:lvl1pPr>
              <a:defRPr baseline="0">
                <a:solidFill>
                  <a:schemeClr val="accent4"/>
                </a:solidFill>
              </a:defRPr>
            </a:lvl1pPr>
          </a:lstStyle>
          <a:p>
            <a:r>
              <a:rPr lang="en-US" dirty="0"/>
              <a:t>©Great Place To Work</a:t>
            </a:r>
            <a:r>
              <a:rPr lang="en-US" baseline="30000" dirty="0"/>
              <a:t>®</a:t>
            </a:r>
            <a:r>
              <a:rPr lang="en-US" dirty="0"/>
              <a:t> Institute, Inc. All Rights Reserved.</a:t>
            </a:r>
            <a:endParaRPr lang="en-US" baseline="30000" dirty="0"/>
          </a:p>
        </p:txBody>
      </p:sp>
      <p:sp>
        <p:nvSpPr>
          <p:cNvPr id="6" name="Slide Number Placeholder 5"/>
          <p:cNvSpPr>
            <a:spLocks noGrp="1"/>
          </p:cNvSpPr>
          <p:nvPr>
            <p:ph type="sldNum" sz="quarter" idx="12"/>
          </p:nvPr>
        </p:nvSpPr>
        <p:spPr/>
        <p:txBody>
          <a:bodyPr/>
          <a:lstStyle>
            <a:lvl1pPr>
              <a:defRPr>
                <a:solidFill>
                  <a:schemeClr val="accent4"/>
                </a:solidFill>
              </a:defRPr>
            </a:lvl1pPr>
          </a:lstStyle>
          <a:p>
            <a:fld id="{9B1748D1-B24F-F743-AFA7-ADB2C4425DB8}" type="slidenum">
              <a:rPr lang="en-US" smtClean="0"/>
              <a:pPr/>
              <a:t>‹#›</a:t>
            </a:fld>
            <a:endParaRPr lang="en-US"/>
          </a:p>
        </p:txBody>
      </p:sp>
      <p:sp>
        <p:nvSpPr>
          <p:cNvPr id="12" name="Text Placeholder 11">
            <a:extLst>
              <a:ext uri="{FF2B5EF4-FFF2-40B4-BE49-F238E27FC236}">
                <a16:creationId xmlns:a16="http://schemas.microsoft.com/office/drawing/2014/main" id="{14D0EB9B-6EAD-3B6A-DDF4-25B5CA12B49B}"/>
              </a:ext>
            </a:extLst>
          </p:cNvPr>
          <p:cNvSpPr>
            <a:spLocks noGrp="1"/>
          </p:cNvSpPr>
          <p:nvPr>
            <p:ph type="body" sz="quarter" idx="13" hasCustomPrompt="1"/>
          </p:nvPr>
        </p:nvSpPr>
        <p:spPr>
          <a:xfrm>
            <a:off x="1533348" y="9067800"/>
            <a:ext cx="16756240" cy="914400"/>
          </a:xfrm>
        </p:spPr>
        <p:txBody>
          <a:bodyPr>
            <a:normAutofit/>
          </a:bodyPr>
          <a:lstStyle>
            <a:lvl1pPr marL="0" indent="0">
              <a:buNone/>
              <a:defRPr sz="3200" b="1">
                <a:solidFill>
                  <a:schemeClr val="tx1"/>
                </a:solidFill>
                <a:latin typeface="+mj-lt"/>
              </a:defRPr>
            </a:lvl1pPr>
            <a:lvl2pPr marL="914400" indent="0">
              <a:buNone/>
              <a:defRPr>
                <a:latin typeface="+mj-lt"/>
              </a:defRPr>
            </a:lvl2pPr>
            <a:lvl3pPr marL="1828800" indent="0">
              <a:buNone/>
              <a:defRPr>
                <a:latin typeface="+mj-lt"/>
              </a:defRPr>
            </a:lvl3pPr>
            <a:lvl4pPr marL="2743200" indent="0">
              <a:buNone/>
              <a:defRPr>
                <a:latin typeface="+mj-lt"/>
              </a:defRPr>
            </a:lvl4pPr>
            <a:lvl5pPr marL="3657600" indent="0">
              <a:buNone/>
              <a:defRPr>
                <a:latin typeface="+mj-lt"/>
              </a:defRPr>
            </a:lvl5pPr>
          </a:lstStyle>
          <a:p>
            <a:pPr lvl="0"/>
            <a:r>
              <a:rPr lang="en-US" b="1" dirty="0"/>
              <a:t>Optional Subhead</a:t>
            </a:r>
            <a:endParaRPr lang="en-US" dirty="0"/>
          </a:p>
        </p:txBody>
      </p:sp>
      <p:pic>
        <p:nvPicPr>
          <p:cNvPr id="9" name="Graphic 8">
            <a:extLst>
              <a:ext uri="{FF2B5EF4-FFF2-40B4-BE49-F238E27FC236}">
                <a16:creationId xmlns:a16="http://schemas.microsoft.com/office/drawing/2014/main" id="{F4F69E18-1870-7E88-E2F5-F3F54179658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964987" y="0"/>
            <a:ext cx="12527280" cy="7638585"/>
          </a:xfrm>
          <a:prstGeom prst="rect">
            <a:avLst/>
          </a:prstGeom>
        </p:spPr>
      </p:pic>
    </p:spTree>
    <p:extLst>
      <p:ext uri="{BB962C8B-B14F-4D97-AF65-F5344CB8AC3E}">
        <p14:creationId xmlns:p14="http://schemas.microsoft.com/office/powerpoint/2010/main" val="3369713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ig Text - Dark">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5587" y="2895599"/>
            <a:ext cx="17526000" cy="5718504"/>
          </a:xfrm>
        </p:spPr>
        <p:txBody>
          <a:bodyPr anchor="ctr" anchorCtr="0">
            <a:normAutofit/>
          </a:bodyPr>
          <a:lstStyle>
            <a:lvl1pPr>
              <a:defRPr sz="6600">
                <a:solidFill>
                  <a:schemeClr val="bg1"/>
                </a:solidFill>
              </a:defRPr>
            </a:lvl1pPr>
          </a:lstStyle>
          <a:p>
            <a:r>
              <a:rPr lang="en-US" dirty="0"/>
              <a:t>Big Text Statement</a:t>
            </a:r>
          </a:p>
        </p:txBody>
      </p:sp>
      <p:sp>
        <p:nvSpPr>
          <p:cNvPr id="3" name="Date Placeholder 2"/>
          <p:cNvSpPr>
            <a:spLocks noGrp="1"/>
          </p:cNvSpPr>
          <p:nvPr>
            <p:ph type="dt" sz="half" idx="10"/>
          </p:nvPr>
        </p:nvSpPr>
        <p:spPr/>
        <p:txBody>
          <a:bodyPr/>
          <a:lstStyle/>
          <a:p>
            <a:fld id="{2CE4A51C-F7E0-8940-BD58-2CC7E0E1EC19}" type="datetime2">
              <a:rPr lang="en-US" smtClean="0"/>
              <a:t>Wednesday, January 11, 2023</a:t>
            </a:fld>
            <a:endParaRPr lang="en-US"/>
          </a:p>
        </p:txBody>
      </p:sp>
      <p:sp>
        <p:nvSpPr>
          <p:cNvPr id="4" name="Footer Placeholder 3"/>
          <p:cNvSpPr>
            <a:spLocks noGrp="1"/>
          </p:cNvSpPr>
          <p:nvPr>
            <p:ph type="ftr" sz="quarter" idx="11"/>
          </p:nvPr>
        </p:nvSpPr>
        <p:spPr/>
        <p:txBody>
          <a:bodyPr/>
          <a:lstStyle/>
          <a:p>
            <a:r>
              <a:rPr lang="en-US"/>
              <a:t>©Great Place To Work® Institute, Inc. All Rights Reserved.</a:t>
            </a:r>
            <a:endParaRPr lang="en-US" baseline="30000" dirty="0"/>
          </a:p>
        </p:txBody>
      </p:sp>
      <p:sp>
        <p:nvSpPr>
          <p:cNvPr id="5" name="Slide Number Placeholder 4"/>
          <p:cNvSpPr>
            <a:spLocks noGrp="1"/>
          </p:cNvSpPr>
          <p:nvPr>
            <p:ph type="sldNum" sz="quarter" idx="12"/>
          </p:nvPr>
        </p:nvSpPr>
        <p:spPr/>
        <p:txBody>
          <a:bodyPr/>
          <a:lstStyle/>
          <a:p>
            <a:fld id="{9B1748D1-B24F-F743-AFA7-ADB2C4425DB8}" type="slidenum">
              <a:rPr lang="en-US" smtClean="0"/>
              <a:t>‹#›</a:t>
            </a:fld>
            <a:endParaRPr lang="en-US"/>
          </a:p>
        </p:txBody>
      </p:sp>
      <p:pic>
        <p:nvPicPr>
          <p:cNvPr id="8" name="Graphic 7">
            <a:extLst>
              <a:ext uri="{FF2B5EF4-FFF2-40B4-BE49-F238E27FC236}">
                <a16:creationId xmlns:a16="http://schemas.microsoft.com/office/drawing/2014/main" id="{2544A79E-0A7C-F8B4-6D96-4ABCE44D8D6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517904" y="12829032"/>
            <a:ext cx="3566160" cy="277368"/>
          </a:xfrm>
          <a:prstGeom prst="rect">
            <a:avLst/>
          </a:prstGeom>
        </p:spPr>
      </p:pic>
      <p:sp>
        <p:nvSpPr>
          <p:cNvPr id="10" name="Text Placeholder 7">
            <a:extLst>
              <a:ext uri="{FF2B5EF4-FFF2-40B4-BE49-F238E27FC236}">
                <a16:creationId xmlns:a16="http://schemas.microsoft.com/office/drawing/2014/main" id="{43CF1B52-6923-E1AD-831D-D970F89A424A}"/>
              </a:ext>
            </a:extLst>
          </p:cNvPr>
          <p:cNvSpPr>
            <a:spLocks noGrp="1"/>
          </p:cNvSpPr>
          <p:nvPr>
            <p:ph type="body" sz="quarter" idx="14" hasCustomPrompt="1"/>
          </p:nvPr>
        </p:nvSpPr>
        <p:spPr>
          <a:xfrm>
            <a:off x="1525587" y="9888246"/>
            <a:ext cx="17526000" cy="758952"/>
          </a:xfrm>
        </p:spPr>
        <p:txBody>
          <a:bodyPr>
            <a:normAutofit/>
          </a:bodyPr>
          <a:lstStyle>
            <a:lvl1pPr marL="0" indent="0">
              <a:buNone/>
              <a:defRPr sz="2400" b="0">
                <a:solidFill>
                  <a:schemeClr val="bg1"/>
                </a:solidFill>
                <a:latin typeface="+mn-lt"/>
              </a:defRPr>
            </a:lvl1pPr>
          </a:lstStyle>
          <a:p>
            <a:pPr lvl="0"/>
            <a:r>
              <a:rPr lang="en-US" dirty="0"/>
              <a:t>Optional Copy</a:t>
            </a:r>
          </a:p>
        </p:txBody>
      </p:sp>
    </p:spTree>
    <p:extLst>
      <p:ext uri="{BB962C8B-B14F-4D97-AF65-F5344CB8AC3E}">
        <p14:creationId xmlns:p14="http://schemas.microsoft.com/office/powerpoint/2010/main" val="2908356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6259" y="3810000"/>
            <a:ext cx="9143300" cy="1295400"/>
          </a:xfrm>
        </p:spPr>
        <p:txBody>
          <a:bodyPr/>
          <a:lstStyle>
            <a:lvl1pPr>
              <a:defRPr/>
            </a:lvl1pPr>
          </a:lstStyle>
          <a:p>
            <a:r>
              <a:rPr lang="en-US" dirty="0"/>
              <a:t>Add Page Title</a:t>
            </a:r>
          </a:p>
        </p:txBody>
      </p:sp>
      <p:sp>
        <p:nvSpPr>
          <p:cNvPr id="3" name="Date Placeholder 2"/>
          <p:cNvSpPr>
            <a:spLocks noGrp="1"/>
          </p:cNvSpPr>
          <p:nvPr>
            <p:ph type="dt" sz="half" idx="10"/>
          </p:nvPr>
        </p:nvSpPr>
        <p:spPr/>
        <p:txBody>
          <a:bodyPr/>
          <a:lstStyle/>
          <a:p>
            <a:fld id="{C8AB56E0-AF33-8D4A-87E4-072F5F3615AB}" type="datetime2">
              <a:rPr lang="en-US" smtClean="0"/>
              <a:t>Wednesday, January 11, 2023</a:t>
            </a:fld>
            <a:endParaRPr lang="en-US"/>
          </a:p>
        </p:txBody>
      </p:sp>
      <p:sp>
        <p:nvSpPr>
          <p:cNvPr id="4" name="Footer Placeholder 3"/>
          <p:cNvSpPr>
            <a:spLocks noGrp="1"/>
          </p:cNvSpPr>
          <p:nvPr>
            <p:ph type="ftr" sz="quarter" idx="11"/>
          </p:nvPr>
        </p:nvSpPr>
        <p:spPr/>
        <p:txBody>
          <a:bodyPr/>
          <a:lstStyle/>
          <a:p>
            <a:r>
              <a:rPr lang="en-US"/>
              <a:t>©Great Place To Work® Institute, Inc. All Rights Reserved.</a:t>
            </a:r>
            <a:endParaRPr lang="en-US" baseline="30000" dirty="0"/>
          </a:p>
        </p:txBody>
      </p:sp>
      <p:sp>
        <p:nvSpPr>
          <p:cNvPr id="5" name="Slide Number Placeholder 4"/>
          <p:cNvSpPr>
            <a:spLocks noGrp="1"/>
          </p:cNvSpPr>
          <p:nvPr>
            <p:ph type="sldNum" sz="quarter" idx="12"/>
          </p:nvPr>
        </p:nvSpPr>
        <p:spPr/>
        <p:txBody>
          <a:bodyPr/>
          <a:lstStyle/>
          <a:p>
            <a:fld id="{9B1748D1-B24F-F743-AFA7-ADB2C4425DB8}" type="slidenum">
              <a:rPr lang="en-US" smtClean="0"/>
              <a:t>‹#›</a:t>
            </a:fld>
            <a:endParaRPr lang="en-US"/>
          </a:p>
        </p:txBody>
      </p:sp>
      <p:sp>
        <p:nvSpPr>
          <p:cNvPr id="7" name="Text Placeholder 7">
            <a:extLst>
              <a:ext uri="{FF2B5EF4-FFF2-40B4-BE49-F238E27FC236}">
                <a16:creationId xmlns:a16="http://schemas.microsoft.com/office/drawing/2014/main" id="{775BB555-D6C4-7393-910B-C137C243FAA8}"/>
              </a:ext>
            </a:extLst>
          </p:cNvPr>
          <p:cNvSpPr>
            <a:spLocks noGrp="1"/>
          </p:cNvSpPr>
          <p:nvPr>
            <p:ph type="body" sz="quarter" idx="13" hasCustomPrompt="1"/>
          </p:nvPr>
        </p:nvSpPr>
        <p:spPr>
          <a:xfrm>
            <a:off x="1525599" y="5118058"/>
            <a:ext cx="9144263" cy="977941"/>
          </a:xfrm>
        </p:spPr>
        <p:txBody>
          <a:bodyPr>
            <a:normAutofit/>
          </a:bodyPr>
          <a:lstStyle>
            <a:lvl1pPr marL="0" indent="0">
              <a:buNone/>
              <a:defRPr sz="3200" b="1">
                <a:solidFill>
                  <a:schemeClr val="tx1"/>
                </a:solidFill>
                <a:latin typeface="+mj-lt"/>
              </a:defRPr>
            </a:lvl1pPr>
          </a:lstStyle>
          <a:p>
            <a:pPr lvl="0"/>
            <a:r>
              <a:rPr lang="en-US" dirty="0"/>
              <a:t>Optional Subhead</a:t>
            </a:r>
          </a:p>
        </p:txBody>
      </p:sp>
      <p:sp>
        <p:nvSpPr>
          <p:cNvPr id="10" name="Text Placeholder 9">
            <a:extLst>
              <a:ext uri="{FF2B5EF4-FFF2-40B4-BE49-F238E27FC236}">
                <a16:creationId xmlns:a16="http://schemas.microsoft.com/office/drawing/2014/main" id="{9D6D5774-857D-DB20-C9AB-7755A3F54646}"/>
              </a:ext>
            </a:extLst>
          </p:cNvPr>
          <p:cNvSpPr>
            <a:spLocks noGrp="1"/>
          </p:cNvSpPr>
          <p:nvPr>
            <p:ph type="body" sz="quarter" idx="15" hasCustomPrompt="1"/>
          </p:nvPr>
        </p:nvSpPr>
        <p:spPr>
          <a:xfrm>
            <a:off x="12193587" y="3810000"/>
            <a:ext cx="9936481" cy="8382000"/>
          </a:xfrm>
        </p:spPr>
        <p:txBody>
          <a:bodyPr>
            <a:normAutofit/>
          </a:bodyPr>
          <a:lstStyle>
            <a:lvl1pPr>
              <a:defRPr sz="2800"/>
            </a:lvl1pPr>
            <a:lvl2pPr>
              <a:defRPr sz="2800"/>
            </a:lvl2pPr>
            <a:lvl3pPr>
              <a:defRPr sz="2800"/>
            </a:lvl3pPr>
            <a:lvl4pPr>
              <a:defRPr sz="2800"/>
            </a:lvl4pPr>
            <a:lvl5pPr>
              <a:defRPr sz="2800"/>
            </a:lvl5pPr>
          </a:lstStyle>
          <a:p>
            <a:pPr lvl="0"/>
            <a:r>
              <a:rPr lang="en-US" dirty="0"/>
              <a:t>Add Text / List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a:extLst>
              <a:ext uri="{FF2B5EF4-FFF2-40B4-BE49-F238E27FC236}">
                <a16:creationId xmlns:a16="http://schemas.microsoft.com/office/drawing/2014/main" id="{C7023885-B824-1B22-6A24-F677A7D6D0B1}"/>
              </a:ext>
            </a:extLst>
          </p:cNvPr>
          <p:cNvSpPr>
            <a:spLocks noGrp="1"/>
          </p:cNvSpPr>
          <p:nvPr>
            <p:ph type="body" sz="quarter" idx="16"/>
          </p:nvPr>
        </p:nvSpPr>
        <p:spPr>
          <a:xfrm>
            <a:off x="1525587" y="6096000"/>
            <a:ext cx="9143999" cy="6096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Tree>
    <p:extLst>
      <p:ext uri="{BB962C8B-B14F-4D97-AF65-F5344CB8AC3E}">
        <p14:creationId xmlns:p14="http://schemas.microsoft.com/office/powerpoint/2010/main" val="5357812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F3E600-6144-4E42-B347-0D41356239F4}" type="datetime2">
              <a:rPr lang="en-US" smtClean="0"/>
              <a:t>Wednesday, January 11, 2023</a:t>
            </a:fld>
            <a:endParaRPr lang="en-US"/>
          </a:p>
        </p:txBody>
      </p:sp>
      <p:sp>
        <p:nvSpPr>
          <p:cNvPr id="3" name="Footer Placeholder 2"/>
          <p:cNvSpPr>
            <a:spLocks noGrp="1"/>
          </p:cNvSpPr>
          <p:nvPr>
            <p:ph type="ftr" sz="quarter" idx="11"/>
          </p:nvPr>
        </p:nvSpPr>
        <p:spPr/>
        <p:txBody>
          <a:bodyPr/>
          <a:lstStyle/>
          <a:p>
            <a:r>
              <a:rPr lang="en-US"/>
              <a:t>©Great Place To Work® Institute, Inc. All Rights Reserved.</a:t>
            </a:r>
            <a:endParaRPr lang="en-US" baseline="30000" dirty="0"/>
          </a:p>
        </p:txBody>
      </p:sp>
      <p:sp>
        <p:nvSpPr>
          <p:cNvPr id="4" name="Slide Number Placeholder 3"/>
          <p:cNvSpPr>
            <a:spLocks noGrp="1"/>
          </p:cNvSpPr>
          <p:nvPr>
            <p:ph type="sldNum" sz="quarter" idx="12"/>
          </p:nvPr>
        </p:nvSpPr>
        <p:spPr/>
        <p:txBody>
          <a:bodyPr/>
          <a:lstStyle/>
          <a:p>
            <a:fld id="{9B1748D1-B24F-F743-AFA7-ADB2C4425DB8}" type="slidenum">
              <a:rPr lang="en-US" smtClean="0"/>
              <a:t>‹#›</a:t>
            </a:fld>
            <a:endParaRPr lang="en-US"/>
          </a:p>
        </p:txBody>
      </p:sp>
    </p:spTree>
    <p:extLst>
      <p:ext uri="{BB962C8B-B14F-4D97-AF65-F5344CB8AC3E}">
        <p14:creationId xmlns:p14="http://schemas.microsoft.com/office/powerpoint/2010/main" val="1683299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ild med bildtex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2193587" y="1524000"/>
            <a:ext cx="10666412" cy="10668000"/>
          </a:xfrm>
        </p:spPr>
        <p:txBody>
          <a:bodyPr anchor="t">
            <a:normAutofit/>
          </a:bodyPr>
          <a:lstStyle>
            <a:lvl1pPr marL="0" indent="0">
              <a:buNone/>
              <a:defRPr sz="1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sv-SE"/>
              <a:t>Klicka på ikonen för att lägga till en bild</a:t>
            </a:r>
            <a:endParaRPr lang="en-US" dirty="0"/>
          </a:p>
        </p:txBody>
      </p:sp>
      <p:sp>
        <p:nvSpPr>
          <p:cNvPr id="5" name="Date Placeholder 4"/>
          <p:cNvSpPr>
            <a:spLocks noGrp="1"/>
          </p:cNvSpPr>
          <p:nvPr>
            <p:ph type="dt" sz="half" idx="10"/>
          </p:nvPr>
        </p:nvSpPr>
        <p:spPr/>
        <p:txBody>
          <a:bodyPr/>
          <a:lstStyle/>
          <a:p>
            <a:fld id="{1DD8902E-3AA4-DB42-BDB4-91C4DA82417D}" type="datetime2">
              <a:rPr lang="en-US" smtClean="0"/>
              <a:t>Wednesday, January 11, 2023</a:t>
            </a:fld>
            <a:endParaRPr lang="en-US"/>
          </a:p>
        </p:txBody>
      </p:sp>
      <p:sp>
        <p:nvSpPr>
          <p:cNvPr id="6" name="Footer Placeholder 5"/>
          <p:cNvSpPr>
            <a:spLocks noGrp="1"/>
          </p:cNvSpPr>
          <p:nvPr>
            <p:ph type="ftr" sz="quarter" idx="11"/>
          </p:nvPr>
        </p:nvSpPr>
        <p:spPr/>
        <p:txBody>
          <a:bodyPr/>
          <a:lstStyle/>
          <a:p>
            <a:r>
              <a:rPr lang="en-US"/>
              <a:t>©Great Place To Work® Institute, Inc. All Rights Reserved.</a:t>
            </a:r>
            <a:endParaRPr lang="en-US" baseline="30000" dirty="0"/>
          </a:p>
        </p:txBody>
      </p:sp>
      <p:sp>
        <p:nvSpPr>
          <p:cNvPr id="7" name="Slide Number Placeholder 6"/>
          <p:cNvSpPr>
            <a:spLocks noGrp="1"/>
          </p:cNvSpPr>
          <p:nvPr>
            <p:ph type="sldNum" sz="quarter" idx="12"/>
          </p:nvPr>
        </p:nvSpPr>
        <p:spPr/>
        <p:txBody>
          <a:bodyPr/>
          <a:lstStyle/>
          <a:p>
            <a:fld id="{9B1748D1-B24F-F743-AFA7-ADB2C4425DB8}" type="slidenum">
              <a:rPr lang="en-US" smtClean="0"/>
              <a:t>‹#›</a:t>
            </a:fld>
            <a:endParaRPr lang="en-US"/>
          </a:p>
        </p:txBody>
      </p:sp>
      <p:sp>
        <p:nvSpPr>
          <p:cNvPr id="4" name="Title 1">
            <a:extLst>
              <a:ext uri="{FF2B5EF4-FFF2-40B4-BE49-F238E27FC236}">
                <a16:creationId xmlns:a16="http://schemas.microsoft.com/office/drawing/2014/main" id="{783FBEB2-07BC-839C-756B-A65E0C2841BC}"/>
              </a:ext>
            </a:extLst>
          </p:cNvPr>
          <p:cNvSpPr>
            <a:spLocks noGrp="1"/>
          </p:cNvSpPr>
          <p:nvPr>
            <p:ph type="title" hasCustomPrompt="1"/>
          </p:nvPr>
        </p:nvSpPr>
        <p:spPr>
          <a:xfrm>
            <a:off x="1526259" y="1524000"/>
            <a:ext cx="9143300" cy="2284063"/>
          </a:xfrm>
        </p:spPr>
        <p:txBody>
          <a:bodyPr anchor="b"/>
          <a:lstStyle>
            <a:lvl1pPr>
              <a:defRPr/>
            </a:lvl1pPr>
          </a:lstStyle>
          <a:p>
            <a:r>
              <a:rPr lang="en-US" dirty="0"/>
              <a:t>Add Page Title</a:t>
            </a:r>
          </a:p>
        </p:txBody>
      </p:sp>
      <p:sp>
        <p:nvSpPr>
          <p:cNvPr id="9" name="Text Placeholder 7">
            <a:extLst>
              <a:ext uri="{FF2B5EF4-FFF2-40B4-BE49-F238E27FC236}">
                <a16:creationId xmlns:a16="http://schemas.microsoft.com/office/drawing/2014/main" id="{6650C9C2-91B7-2D7B-2F74-5F0CA3FF009B}"/>
              </a:ext>
            </a:extLst>
          </p:cNvPr>
          <p:cNvSpPr>
            <a:spLocks noGrp="1"/>
          </p:cNvSpPr>
          <p:nvPr>
            <p:ph type="body" sz="quarter" idx="13" hasCustomPrompt="1"/>
          </p:nvPr>
        </p:nvSpPr>
        <p:spPr>
          <a:xfrm>
            <a:off x="1525599" y="4068949"/>
            <a:ext cx="9144263" cy="1022887"/>
          </a:xfrm>
        </p:spPr>
        <p:txBody>
          <a:bodyPr>
            <a:normAutofit/>
          </a:bodyPr>
          <a:lstStyle>
            <a:lvl1pPr marL="0" indent="0">
              <a:buNone/>
              <a:defRPr sz="3200" b="1">
                <a:solidFill>
                  <a:schemeClr val="tx1"/>
                </a:solidFill>
                <a:latin typeface="+mj-lt"/>
              </a:defRPr>
            </a:lvl1pPr>
          </a:lstStyle>
          <a:p>
            <a:pPr lvl="0"/>
            <a:r>
              <a:rPr lang="en-US" dirty="0"/>
              <a:t>Optional Subhead</a:t>
            </a:r>
          </a:p>
        </p:txBody>
      </p:sp>
      <p:sp>
        <p:nvSpPr>
          <p:cNvPr id="10" name="Text Placeholder 11">
            <a:extLst>
              <a:ext uri="{FF2B5EF4-FFF2-40B4-BE49-F238E27FC236}">
                <a16:creationId xmlns:a16="http://schemas.microsoft.com/office/drawing/2014/main" id="{671A345F-0BF6-1D6B-BAC8-A341FEE410CA}"/>
              </a:ext>
            </a:extLst>
          </p:cNvPr>
          <p:cNvSpPr>
            <a:spLocks noGrp="1"/>
          </p:cNvSpPr>
          <p:nvPr>
            <p:ph type="body" sz="quarter" idx="16"/>
          </p:nvPr>
        </p:nvSpPr>
        <p:spPr>
          <a:xfrm>
            <a:off x="1525587" y="5091837"/>
            <a:ext cx="9143999" cy="7100163"/>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Tree>
    <p:extLst>
      <p:ext uri="{BB962C8B-B14F-4D97-AF65-F5344CB8AC3E}">
        <p14:creationId xmlns:p14="http://schemas.microsoft.com/office/powerpoint/2010/main" val="2981004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am 3 Up">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07AEBA-D1BD-DD41-B425-033C18C5AD08}" type="datetime2">
              <a:rPr lang="en-US" smtClean="0"/>
              <a:t>Wednesday, January 11, 2023</a:t>
            </a:fld>
            <a:endParaRPr lang="en-US"/>
          </a:p>
        </p:txBody>
      </p:sp>
      <p:sp>
        <p:nvSpPr>
          <p:cNvPr id="3" name="Footer Placeholder 2"/>
          <p:cNvSpPr>
            <a:spLocks noGrp="1"/>
          </p:cNvSpPr>
          <p:nvPr>
            <p:ph type="ftr" sz="quarter" idx="11"/>
          </p:nvPr>
        </p:nvSpPr>
        <p:spPr/>
        <p:txBody>
          <a:bodyPr/>
          <a:lstStyle/>
          <a:p>
            <a:r>
              <a:rPr lang="en-US"/>
              <a:t>©Great Place To Work® Institute, Inc. All Rights Reserved.</a:t>
            </a:r>
            <a:endParaRPr lang="en-US" baseline="30000" dirty="0"/>
          </a:p>
        </p:txBody>
      </p:sp>
      <p:sp>
        <p:nvSpPr>
          <p:cNvPr id="4" name="Slide Number Placeholder 3"/>
          <p:cNvSpPr>
            <a:spLocks noGrp="1"/>
          </p:cNvSpPr>
          <p:nvPr>
            <p:ph type="sldNum" sz="quarter" idx="12"/>
          </p:nvPr>
        </p:nvSpPr>
        <p:spPr/>
        <p:txBody>
          <a:bodyPr/>
          <a:lstStyle/>
          <a:p>
            <a:fld id="{9B1748D1-B24F-F743-AFA7-ADB2C4425DB8}" type="slidenum">
              <a:rPr lang="en-US" smtClean="0"/>
              <a:t>‹#›</a:t>
            </a:fld>
            <a:endParaRPr lang="en-US"/>
          </a:p>
        </p:txBody>
      </p:sp>
      <p:sp>
        <p:nvSpPr>
          <p:cNvPr id="8" name="Picture Placeholder 7">
            <a:extLst>
              <a:ext uri="{FF2B5EF4-FFF2-40B4-BE49-F238E27FC236}">
                <a16:creationId xmlns:a16="http://schemas.microsoft.com/office/drawing/2014/main" id="{D54C4FB5-45CA-BFC0-42EB-1C9197E519E8}"/>
              </a:ext>
            </a:extLst>
          </p:cNvPr>
          <p:cNvSpPr>
            <a:spLocks noGrp="1"/>
          </p:cNvSpPr>
          <p:nvPr>
            <p:ph type="pic" sz="quarter" idx="14"/>
          </p:nvPr>
        </p:nvSpPr>
        <p:spPr>
          <a:xfrm>
            <a:off x="1530923" y="3810000"/>
            <a:ext cx="6583680" cy="5333999"/>
          </a:xfrm>
        </p:spPr>
        <p:txBody>
          <a:bodyPr/>
          <a:lstStyle>
            <a:lvl1pPr marL="0" indent="0">
              <a:buNone/>
              <a:defRPr sz="1400"/>
            </a:lvl1pPr>
          </a:lstStyle>
          <a:p>
            <a:r>
              <a:rPr lang="sv-SE"/>
              <a:t>Klicka på ikonen för att lägga till en bild</a:t>
            </a:r>
            <a:endParaRPr lang="en-US" dirty="0"/>
          </a:p>
        </p:txBody>
      </p:sp>
      <p:sp>
        <p:nvSpPr>
          <p:cNvPr id="11" name="Text Placeholder 7">
            <a:extLst>
              <a:ext uri="{FF2B5EF4-FFF2-40B4-BE49-F238E27FC236}">
                <a16:creationId xmlns:a16="http://schemas.microsoft.com/office/drawing/2014/main" id="{6B22682F-9E75-742B-4C09-3422FADF3F1E}"/>
              </a:ext>
            </a:extLst>
          </p:cNvPr>
          <p:cNvSpPr>
            <a:spLocks noGrp="1"/>
          </p:cNvSpPr>
          <p:nvPr>
            <p:ph type="body" sz="quarter" idx="17" hasCustomPrompt="1"/>
          </p:nvPr>
        </p:nvSpPr>
        <p:spPr>
          <a:xfrm>
            <a:off x="1525588" y="9677400"/>
            <a:ext cx="6583680" cy="762000"/>
          </a:xfrm>
        </p:spPr>
        <p:txBody>
          <a:bodyPr>
            <a:normAutofit/>
          </a:bodyPr>
          <a:lstStyle>
            <a:lvl1pPr marL="0" indent="0">
              <a:buNone/>
              <a:defRPr sz="2800" b="1">
                <a:latin typeface="+mj-lt"/>
              </a:defRPr>
            </a:lvl1pPr>
          </a:lstStyle>
          <a:p>
            <a:pPr lvl="0"/>
            <a:r>
              <a:rPr lang="en-US" dirty="0"/>
              <a:t>Team Member Name</a:t>
            </a:r>
          </a:p>
        </p:txBody>
      </p:sp>
      <p:sp>
        <p:nvSpPr>
          <p:cNvPr id="12" name="Text Placeholder 7">
            <a:extLst>
              <a:ext uri="{FF2B5EF4-FFF2-40B4-BE49-F238E27FC236}">
                <a16:creationId xmlns:a16="http://schemas.microsoft.com/office/drawing/2014/main" id="{314595B9-CA59-F214-71C9-0F8B78ADA8BF}"/>
              </a:ext>
            </a:extLst>
          </p:cNvPr>
          <p:cNvSpPr>
            <a:spLocks noGrp="1"/>
          </p:cNvSpPr>
          <p:nvPr>
            <p:ph type="body" sz="quarter" idx="18" hasCustomPrompt="1"/>
          </p:nvPr>
        </p:nvSpPr>
        <p:spPr>
          <a:xfrm>
            <a:off x="1525587" y="10677939"/>
            <a:ext cx="6583679" cy="762000"/>
          </a:xfrm>
        </p:spPr>
        <p:txBody>
          <a:bodyPr>
            <a:normAutofit/>
          </a:bodyPr>
          <a:lstStyle>
            <a:lvl1pPr marL="0" indent="0">
              <a:buNone/>
              <a:defRPr sz="2000" b="0">
                <a:latin typeface="+mn-lt"/>
              </a:defRPr>
            </a:lvl1pPr>
          </a:lstStyle>
          <a:p>
            <a:pPr lvl="0"/>
            <a:r>
              <a:rPr lang="en-US" dirty="0"/>
              <a:t>Team Member Title</a:t>
            </a:r>
          </a:p>
        </p:txBody>
      </p:sp>
      <p:sp>
        <p:nvSpPr>
          <p:cNvPr id="7" name="Title 1">
            <a:extLst>
              <a:ext uri="{FF2B5EF4-FFF2-40B4-BE49-F238E27FC236}">
                <a16:creationId xmlns:a16="http://schemas.microsoft.com/office/drawing/2014/main" id="{A4D7FDA3-64ED-5413-9EB3-F8A137F74462}"/>
              </a:ext>
            </a:extLst>
          </p:cNvPr>
          <p:cNvSpPr>
            <a:spLocks noGrp="1"/>
          </p:cNvSpPr>
          <p:nvPr>
            <p:ph type="title" hasCustomPrompt="1"/>
          </p:nvPr>
        </p:nvSpPr>
        <p:spPr>
          <a:xfrm>
            <a:off x="1525588" y="1523999"/>
            <a:ext cx="21305520" cy="1524001"/>
          </a:xfrm>
        </p:spPr>
        <p:txBody>
          <a:bodyPr/>
          <a:lstStyle/>
          <a:p>
            <a:r>
              <a:rPr lang="en-US" dirty="0"/>
              <a:t>Add Page Title</a:t>
            </a:r>
          </a:p>
        </p:txBody>
      </p:sp>
      <p:sp>
        <p:nvSpPr>
          <p:cNvPr id="17" name="Text Placeholder 7">
            <a:extLst>
              <a:ext uri="{FF2B5EF4-FFF2-40B4-BE49-F238E27FC236}">
                <a16:creationId xmlns:a16="http://schemas.microsoft.com/office/drawing/2014/main" id="{2E636F9D-0B3E-EED3-F0B0-7D38744F31C9}"/>
              </a:ext>
            </a:extLst>
          </p:cNvPr>
          <p:cNvSpPr>
            <a:spLocks noGrp="1"/>
          </p:cNvSpPr>
          <p:nvPr>
            <p:ph type="body" sz="quarter" idx="13" hasCustomPrompt="1"/>
          </p:nvPr>
        </p:nvSpPr>
        <p:spPr>
          <a:xfrm>
            <a:off x="1525588" y="2438400"/>
            <a:ext cx="21336000" cy="762000"/>
          </a:xfrm>
        </p:spPr>
        <p:txBody>
          <a:bodyPr>
            <a:normAutofit/>
          </a:bodyPr>
          <a:lstStyle>
            <a:lvl1pPr marL="0" indent="0">
              <a:buNone/>
              <a:defRPr sz="3200" b="1">
                <a:solidFill>
                  <a:schemeClr val="tx1"/>
                </a:solidFill>
                <a:latin typeface="+mj-lt"/>
              </a:defRPr>
            </a:lvl1pPr>
          </a:lstStyle>
          <a:p>
            <a:pPr lvl="0"/>
            <a:r>
              <a:rPr lang="en-US" dirty="0"/>
              <a:t>Optional Subhead</a:t>
            </a:r>
          </a:p>
        </p:txBody>
      </p:sp>
      <p:sp>
        <p:nvSpPr>
          <p:cNvPr id="18" name="Picture Placeholder 7">
            <a:extLst>
              <a:ext uri="{FF2B5EF4-FFF2-40B4-BE49-F238E27FC236}">
                <a16:creationId xmlns:a16="http://schemas.microsoft.com/office/drawing/2014/main" id="{E9821138-F984-2F3C-1CD7-FB0FD0E82876}"/>
              </a:ext>
            </a:extLst>
          </p:cNvPr>
          <p:cNvSpPr>
            <a:spLocks noGrp="1"/>
          </p:cNvSpPr>
          <p:nvPr>
            <p:ph type="pic" sz="quarter" idx="19"/>
          </p:nvPr>
        </p:nvSpPr>
        <p:spPr>
          <a:xfrm>
            <a:off x="8897835" y="3810000"/>
            <a:ext cx="6583680" cy="5333999"/>
          </a:xfrm>
        </p:spPr>
        <p:txBody>
          <a:bodyPr/>
          <a:lstStyle>
            <a:lvl1pPr marL="0" indent="0">
              <a:buNone/>
              <a:defRPr sz="1400"/>
            </a:lvl1pPr>
          </a:lstStyle>
          <a:p>
            <a:r>
              <a:rPr lang="sv-SE"/>
              <a:t>Klicka på ikonen för att lägga till en bild</a:t>
            </a:r>
            <a:endParaRPr lang="en-US" dirty="0"/>
          </a:p>
        </p:txBody>
      </p:sp>
      <p:sp>
        <p:nvSpPr>
          <p:cNvPr id="19" name="Text Placeholder 7">
            <a:extLst>
              <a:ext uri="{FF2B5EF4-FFF2-40B4-BE49-F238E27FC236}">
                <a16:creationId xmlns:a16="http://schemas.microsoft.com/office/drawing/2014/main" id="{CADDA532-EC73-1C55-EDFC-312437D2F6B0}"/>
              </a:ext>
            </a:extLst>
          </p:cNvPr>
          <p:cNvSpPr>
            <a:spLocks noGrp="1"/>
          </p:cNvSpPr>
          <p:nvPr>
            <p:ph type="body" sz="quarter" idx="20" hasCustomPrompt="1"/>
          </p:nvPr>
        </p:nvSpPr>
        <p:spPr>
          <a:xfrm>
            <a:off x="8897835" y="9677400"/>
            <a:ext cx="6583680" cy="762000"/>
          </a:xfrm>
        </p:spPr>
        <p:txBody>
          <a:bodyPr>
            <a:normAutofit/>
          </a:bodyPr>
          <a:lstStyle>
            <a:lvl1pPr marL="0" indent="0">
              <a:buNone/>
              <a:defRPr sz="2800" b="1">
                <a:latin typeface="+mj-lt"/>
              </a:defRPr>
            </a:lvl1pPr>
          </a:lstStyle>
          <a:p>
            <a:pPr lvl="0"/>
            <a:r>
              <a:rPr lang="en-US" dirty="0"/>
              <a:t>Team Member Name</a:t>
            </a:r>
          </a:p>
        </p:txBody>
      </p:sp>
      <p:sp>
        <p:nvSpPr>
          <p:cNvPr id="20" name="Text Placeholder 7">
            <a:extLst>
              <a:ext uri="{FF2B5EF4-FFF2-40B4-BE49-F238E27FC236}">
                <a16:creationId xmlns:a16="http://schemas.microsoft.com/office/drawing/2014/main" id="{86779BBA-7472-91D3-2D55-54D4872EFB4F}"/>
              </a:ext>
            </a:extLst>
          </p:cNvPr>
          <p:cNvSpPr>
            <a:spLocks noGrp="1"/>
          </p:cNvSpPr>
          <p:nvPr>
            <p:ph type="body" sz="quarter" idx="21" hasCustomPrompt="1"/>
          </p:nvPr>
        </p:nvSpPr>
        <p:spPr>
          <a:xfrm>
            <a:off x="8897834" y="10677939"/>
            <a:ext cx="6583679" cy="762000"/>
          </a:xfrm>
        </p:spPr>
        <p:txBody>
          <a:bodyPr>
            <a:normAutofit/>
          </a:bodyPr>
          <a:lstStyle>
            <a:lvl1pPr marL="0" indent="0">
              <a:buNone/>
              <a:defRPr sz="2000" b="0">
                <a:latin typeface="+mn-lt"/>
              </a:defRPr>
            </a:lvl1pPr>
          </a:lstStyle>
          <a:p>
            <a:pPr lvl="0"/>
            <a:r>
              <a:rPr lang="en-US" dirty="0"/>
              <a:t>Team Member Title</a:t>
            </a:r>
          </a:p>
        </p:txBody>
      </p:sp>
      <p:sp>
        <p:nvSpPr>
          <p:cNvPr id="21" name="Picture Placeholder 7">
            <a:extLst>
              <a:ext uri="{FF2B5EF4-FFF2-40B4-BE49-F238E27FC236}">
                <a16:creationId xmlns:a16="http://schemas.microsoft.com/office/drawing/2014/main" id="{CC510D68-FB74-61EF-30B2-FC1EED1547DE}"/>
              </a:ext>
            </a:extLst>
          </p:cNvPr>
          <p:cNvSpPr>
            <a:spLocks noGrp="1"/>
          </p:cNvSpPr>
          <p:nvPr>
            <p:ph type="pic" sz="quarter" idx="22"/>
          </p:nvPr>
        </p:nvSpPr>
        <p:spPr>
          <a:xfrm>
            <a:off x="16264747" y="3810000"/>
            <a:ext cx="6583680" cy="5333999"/>
          </a:xfrm>
        </p:spPr>
        <p:txBody>
          <a:bodyPr/>
          <a:lstStyle>
            <a:lvl1pPr marL="0" indent="0">
              <a:buNone/>
              <a:defRPr sz="1400"/>
            </a:lvl1pPr>
          </a:lstStyle>
          <a:p>
            <a:r>
              <a:rPr lang="sv-SE"/>
              <a:t>Klicka på ikonen för att lägga till en bild</a:t>
            </a:r>
            <a:endParaRPr lang="en-US" dirty="0"/>
          </a:p>
        </p:txBody>
      </p:sp>
      <p:sp>
        <p:nvSpPr>
          <p:cNvPr id="22" name="Text Placeholder 7">
            <a:extLst>
              <a:ext uri="{FF2B5EF4-FFF2-40B4-BE49-F238E27FC236}">
                <a16:creationId xmlns:a16="http://schemas.microsoft.com/office/drawing/2014/main" id="{9E957426-5BDF-DF2E-BE3D-8A56FE8429BF}"/>
              </a:ext>
            </a:extLst>
          </p:cNvPr>
          <p:cNvSpPr>
            <a:spLocks noGrp="1"/>
          </p:cNvSpPr>
          <p:nvPr>
            <p:ph type="body" sz="quarter" idx="23" hasCustomPrompt="1"/>
          </p:nvPr>
        </p:nvSpPr>
        <p:spPr>
          <a:xfrm>
            <a:off x="16247428" y="9677400"/>
            <a:ext cx="6583680" cy="762000"/>
          </a:xfrm>
        </p:spPr>
        <p:txBody>
          <a:bodyPr>
            <a:normAutofit/>
          </a:bodyPr>
          <a:lstStyle>
            <a:lvl1pPr marL="0" indent="0">
              <a:buNone/>
              <a:defRPr sz="2800" b="1">
                <a:latin typeface="+mj-lt"/>
              </a:defRPr>
            </a:lvl1pPr>
          </a:lstStyle>
          <a:p>
            <a:pPr lvl="0"/>
            <a:r>
              <a:rPr lang="en-US" dirty="0"/>
              <a:t>Team Member Name</a:t>
            </a:r>
          </a:p>
        </p:txBody>
      </p:sp>
      <p:sp>
        <p:nvSpPr>
          <p:cNvPr id="23" name="Text Placeholder 7">
            <a:extLst>
              <a:ext uri="{FF2B5EF4-FFF2-40B4-BE49-F238E27FC236}">
                <a16:creationId xmlns:a16="http://schemas.microsoft.com/office/drawing/2014/main" id="{825DF007-0CD2-986A-23E3-430F83662CBD}"/>
              </a:ext>
            </a:extLst>
          </p:cNvPr>
          <p:cNvSpPr>
            <a:spLocks noGrp="1"/>
          </p:cNvSpPr>
          <p:nvPr>
            <p:ph type="body" sz="quarter" idx="24" hasCustomPrompt="1"/>
          </p:nvPr>
        </p:nvSpPr>
        <p:spPr>
          <a:xfrm>
            <a:off x="16247427" y="10677939"/>
            <a:ext cx="6583679" cy="762000"/>
          </a:xfrm>
        </p:spPr>
        <p:txBody>
          <a:bodyPr>
            <a:normAutofit/>
          </a:bodyPr>
          <a:lstStyle>
            <a:lvl1pPr marL="0" indent="0">
              <a:buNone/>
              <a:defRPr sz="2000" b="0">
                <a:latin typeface="+mn-lt"/>
              </a:defRPr>
            </a:lvl1pPr>
          </a:lstStyle>
          <a:p>
            <a:pPr lvl="0"/>
            <a:r>
              <a:rPr lang="en-US" dirty="0"/>
              <a:t>Team Member Title</a:t>
            </a:r>
          </a:p>
        </p:txBody>
      </p:sp>
    </p:spTree>
    <p:extLst>
      <p:ext uri="{BB962C8B-B14F-4D97-AF65-F5344CB8AC3E}">
        <p14:creationId xmlns:p14="http://schemas.microsoft.com/office/powerpoint/2010/main" val="14415111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am 4 Up">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6C10FD-339B-CA49-970C-CEB2A56BEAA0}" type="datetime2">
              <a:rPr lang="en-US" smtClean="0"/>
              <a:t>Wednesday, January 11, 2023</a:t>
            </a:fld>
            <a:endParaRPr lang="en-US"/>
          </a:p>
        </p:txBody>
      </p:sp>
      <p:sp>
        <p:nvSpPr>
          <p:cNvPr id="3" name="Footer Placeholder 2"/>
          <p:cNvSpPr>
            <a:spLocks noGrp="1"/>
          </p:cNvSpPr>
          <p:nvPr>
            <p:ph type="ftr" sz="quarter" idx="11"/>
          </p:nvPr>
        </p:nvSpPr>
        <p:spPr/>
        <p:txBody>
          <a:bodyPr/>
          <a:lstStyle/>
          <a:p>
            <a:r>
              <a:rPr lang="en-US"/>
              <a:t>©Great Place To Work® Institute, Inc. All Rights Reserved.</a:t>
            </a:r>
            <a:endParaRPr lang="en-US" baseline="30000" dirty="0"/>
          </a:p>
        </p:txBody>
      </p:sp>
      <p:sp>
        <p:nvSpPr>
          <p:cNvPr id="4" name="Slide Number Placeholder 3"/>
          <p:cNvSpPr>
            <a:spLocks noGrp="1"/>
          </p:cNvSpPr>
          <p:nvPr>
            <p:ph type="sldNum" sz="quarter" idx="12"/>
          </p:nvPr>
        </p:nvSpPr>
        <p:spPr/>
        <p:txBody>
          <a:bodyPr/>
          <a:lstStyle/>
          <a:p>
            <a:fld id="{9B1748D1-B24F-F743-AFA7-ADB2C4425DB8}" type="slidenum">
              <a:rPr lang="en-US" smtClean="0"/>
              <a:t>‹#›</a:t>
            </a:fld>
            <a:endParaRPr lang="en-US"/>
          </a:p>
        </p:txBody>
      </p:sp>
      <p:sp>
        <p:nvSpPr>
          <p:cNvPr id="8" name="Picture Placeholder 7">
            <a:extLst>
              <a:ext uri="{FF2B5EF4-FFF2-40B4-BE49-F238E27FC236}">
                <a16:creationId xmlns:a16="http://schemas.microsoft.com/office/drawing/2014/main" id="{D54C4FB5-45CA-BFC0-42EB-1C9197E519E8}"/>
              </a:ext>
            </a:extLst>
          </p:cNvPr>
          <p:cNvSpPr>
            <a:spLocks noGrp="1"/>
          </p:cNvSpPr>
          <p:nvPr>
            <p:ph type="pic" sz="quarter" idx="14"/>
          </p:nvPr>
        </p:nvSpPr>
        <p:spPr>
          <a:xfrm>
            <a:off x="1525588" y="3810000"/>
            <a:ext cx="4572000" cy="5333999"/>
          </a:xfrm>
        </p:spPr>
        <p:txBody>
          <a:bodyPr/>
          <a:lstStyle>
            <a:lvl1pPr marL="0" indent="0">
              <a:buNone/>
              <a:defRPr sz="1400"/>
            </a:lvl1pPr>
          </a:lstStyle>
          <a:p>
            <a:r>
              <a:rPr lang="sv-SE"/>
              <a:t>Klicka på ikonen för att lägga till en bild</a:t>
            </a:r>
            <a:endParaRPr lang="en-US" dirty="0"/>
          </a:p>
        </p:txBody>
      </p:sp>
      <p:sp>
        <p:nvSpPr>
          <p:cNvPr id="9" name="Picture Placeholder 7">
            <a:extLst>
              <a:ext uri="{FF2B5EF4-FFF2-40B4-BE49-F238E27FC236}">
                <a16:creationId xmlns:a16="http://schemas.microsoft.com/office/drawing/2014/main" id="{346B865F-B57D-495A-F520-B88424F9895C}"/>
              </a:ext>
            </a:extLst>
          </p:cNvPr>
          <p:cNvSpPr>
            <a:spLocks noGrp="1"/>
          </p:cNvSpPr>
          <p:nvPr>
            <p:ph type="pic" sz="quarter" idx="15"/>
          </p:nvPr>
        </p:nvSpPr>
        <p:spPr>
          <a:xfrm>
            <a:off x="6859587" y="3810000"/>
            <a:ext cx="4572001" cy="5334000"/>
          </a:xfrm>
        </p:spPr>
        <p:txBody>
          <a:bodyPr>
            <a:normAutofit/>
          </a:bodyPr>
          <a:lstStyle>
            <a:lvl1pPr marL="0" marR="0" indent="0" algn="l" defTabSz="1828800" rtl="0" eaLnBrk="1" fontAlgn="auto" latinLnBrk="0" hangingPunct="1">
              <a:lnSpc>
                <a:spcPct val="90000"/>
              </a:lnSpc>
              <a:spcBef>
                <a:spcPts val="2000"/>
              </a:spcBef>
              <a:spcAft>
                <a:spcPts val="0"/>
              </a:spcAft>
              <a:buClrTx/>
              <a:buSzPct val="75000"/>
              <a:buFont typeface="Wingdings" pitchFamily="2" charset="2"/>
              <a:buNone/>
              <a:tabLst/>
              <a:defRPr sz="1400"/>
            </a:lvl1pPr>
          </a:lstStyle>
          <a:p>
            <a:pPr marL="0" marR="0" lvl="0" indent="0" algn="l" defTabSz="1828800" rtl="0" eaLnBrk="1" fontAlgn="auto" latinLnBrk="0" hangingPunct="1">
              <a:lnSpc>
                <a:spcPct val="90000"/>
              </a:lnSpc>
              <a:spcBef>
                <a:spcPts val="2000"/>
              </a:spcBef>
              <a:spcAft>
                <a:spcPts val="0"/>
              </a:spcAft>
              <a:buClrTx/>
              <a:buSzPct val="75000"/>
              <a:buFont typeface="Wingdings" pitchFamily="2" charset="2"/>
              <a:buNone/>
              <a:tabLst/>
              <a:defRPr/>
            </a:pPr>
            <a:r>
              <a:rPr lang="sv-SE"/>
              <a:t>Klicka på ikonen för att lägga till en bild</a:t>
            </a:r>
            <a:endParaRPr lang="en-US" dirty="0"/>
          </a:p>
        </p:txBody>
      </p:sp>
      <p:sp>
        <p:nvSpPr>
          <p:cNvPr id="10" name="Picture Placeholder 7">
            <a:extLst>
              <a:ext uri="{FF2B5EF4-FFF2-40B4-BE49-F238E27FC236}">
                <a16:creationId xmlns:a16="http://schemas.microsoft.com/office/drawing/2014/main" id="{C42BF907-03E0-56DE-86B6-6EEC9C0F7627}"/>
              </a:ext>
            </a:extLst>
          </p:cNvPr>
          <p:cNvSpPr>
            <a:spLocks noGrp="1"/>
          </p:cNvSpPr>
          <p:nvPr>
            <p:ph type="pic" sz="quarter" idx="16"/>
          </p:nvPr>
        </p:nvSpPr>
        <p:spPr>
          <a:xfrm>
            <a:off x="12193588" y="3810000"/>
            <a:ext cx="4572002" cy="5334000"/>
          </a:xfrm>
        </p:spPr>
        <p:txBody>
          <a:bodyPr>
            <a:normAutofit/>
          </a:bodyPr>
          <a:lstStyle>
            <a:lvl1pPr marL="0" marR="0" indent="0" algn="l" defTabSz="1828800" rtl="0" eaLnBrk="1" fontAlgn="auto" latinLnBrk="0" hangingPunct="1">
              <a:lnSpc>
                <a:spcPct val="90000"/>
              </a:lnSpc>
              <a:spcBef>
                <a:spcPts val="2000"/>
              </a:spcBef>
              <a:spcAft>
                <a:spcPts val="0"/>
              </a:spcAft>
              <a:buClrTx/>
              <a:buSzPct val="75000"/>
              <a:buFont typeface="Wingdings" pitchFamily="2" charset="2"/>
              <a:buNone/>
              <a:tabLst/>
              <a:defRPr sz="1400"/>
            </a:lvl1pPr>
          </a:lstStyle>
          <a:p>
            <a:pPr marL="0" marR="0" lvl="0" indent="0" algn="l" defTabSz="1828800" rtl="0" eaLnBrk="1" fontAlgn="auto" latinLnBrk="0" hangingPunct="1">
              <a:lnSpc>
                <a:spcPct val="90000"/>
              </a:lnSpc>
              <a:spcBef>
                <a:spcPts val="2000"/>
              </a:spcBef>
              <a:spcAft>
                <a:spcPts val="0"/>
              </a:spcAft>
              <a:buClrTx/>
              <a:buSzPct val="75000"/>
              <a:buFont typeface="Wingdings" pitchFamily="2" charset="2"/>
              <a:buNone/>
              <a:tabLst/>
              <a:defRPr/>
            </a:pPr>
            <a:r>
              <a:rPr lang="sv-SE"/>
              <a:t>Klicka på ikonen för att lägga till en bild</a:t>
            </a:r>
            <a:endParaRPr lang="en-US" dirty="0"/>
          </a:p>
        </p:txBody>
      </p:sp>
      <p:sp>
        <p:nvSpPr>
          <p:cNvPr id="17" name="Picture Placeholder 7">
            <a:extLst>
              <a:ext uri="{FF2B5EF4-FFF2-40B4-BE49-F238E27FC236}">
                <a16:creationId xmlns:a16="http://schemas.microsoft.com/office/drawing/2014/main" id="{D9BDDDA3-834A-214E-F421-BDA3C4E426E1}"/>
              </a:ext>
            </a:extLst>
          </p:cNvPr>
          <p:cNvSpPr>
            <a:spLocks noGrp="1"/>
          </p:cNvSpPr>
          <p:nvPr>
            <p:ph type="pic" sz="quarter" idx="23"/>
          </p:nvPr>
        </p:nvSpPr>
        <p:spPr>
          <a:xfrm>
            <a:off x="17527587" y="3810000"/>
            <a:ext cx="4602481" cy="5334000"/>
          </a:xfrm>
        </p:spPr>
        <p:txBody>
          <a:bodyPr>
            <a:normAutofit/>
          </a:bodyPr>
          <a:lstStyle>
            <a:lvl1pPr marL="0" marR="0" indent="0" algn="l" defTabSz="1828800" rtl="0" eaLnBrk="1" fontAlgn="auto" latinLnBrk="0" hangingPunct="1">
              <a:lnSpc>
                <a:spcPct val="90000"/>
              </a:lnSpc>
              <a:spcBef>
                <a:spcPts val="2000"/>
              </a:spcBef>
              <a:spcAft>
                <a:spcPts val="0"/>
              </a:spcAft>
              <a:buClrTx/>
              <a:buSzPct val="75000"/>
              <a:buFont typeface="Wingdings" pitchFamily="2" charset="2"/>
              <a:buNone/>
              <a:tabLst/>
              <a:defRPr sz="1400"/>
            </a:lvl1pPr>
          </a:lstStyle>
          <a:p>
            <a:pPr marL="0" marR="0" lvl="0" indent="0" algn="l" defTabSz="1828800" rtl="0" eaLnBrk="1" fontAlgn="auto" latinLnBrk="0" hangingPunct="1">
              <a:lnSpc>
                <a:spcPct val="90000"/>
              </a:lnSpc>
              <a:spcBef>
                <a:spcPts val="2000"/>
              </a:spcBef>
              <a:spcAft>
                <a:spcPts val="0"/>
              </a:spcAft>
              <a:buClrTx/>
              <a:buSzPct val="75000"/>
              <a:buFont typeface="Wingdings" pitchFamily="2" charset="2"/>
              <a:buNone/>
              <a:tabLst/>
              <a:defRPr/>
            </a:pPr>
            <a:r>
              <a:rPr lang="sv-SE"/>
              <a:t>Klicka på ikonen för att lägga till en bild</a:t>
            </a:r>
            <a:endParaRPr lang="en-US" dirty="0"/>
          </a:p>
        </p:txBody>
      </p:sp>
      <p:sp>
        <p:nvSpPr>
          <p:cNvPr id="7" name="Title 1">
            <a:extLst>
              <a:ext uri="{FF2B5EF4-FFF2-40B4-BE49-F238E27FC236}">
                <a16:creationId xmlns:a16="http://schemas.microsoft.com/office/drawing/2014/main" id="{9DFB4412-75D8-079D-3D8B-577003EAB375}"/>
              </a:ext>
            </a:extLst>
          </p:cNvPr>
          <p:cNvSpPr>
            <a:spLocks noGrp="1"/>
          </p:cNvSpPr>
          <p:nvPr>
            <p:ph type="title" hasCustomPrompt="1"/>
          </p:nvPr>
        </p:nvSpPr>
        <p:spPr>
          <a:xfrm>
            <a:off x="1525588" y="1523999"/>
            <a:ext cx="21305520" cy="1524001"/>
          </a:xfrm>
        </p:spPr>
        <p:txBody>
          <a:bodyPr/>
          <a:lstStyle/>
          <a:p>
            <a:r>
              <a:rPr lang="en-US" dirty="0"/>
              <a:t>Add Page Title</a:t>
            </a:r>
          </a:p>
        </p:txBody>
      </p:sp>
      <p:sp>
        <p:nvSpPr>
          <p:cNvPr id="20" name="Text Placeholder 7">
            <a:extLst>
              <a:ext uri="{FF2B5EF4-FFF2-40B4-BE49-F238E27FC236}">
                <a16:creationId xmlns:a16="http://schemas.microsoft.com/office/drawing/2014/main" id="{01783296-CBC8-329A-869B-2A9013C42956}"/>
              </a:ext>
            </a:extLst>
          </p:cNvPr>
          <p:cNvSpPr>
            <a:spLocks noGrp="1"/>
          </p:cNvSpPr>
          <p:nvPr>
            <p:ph type="body" sz="quarter" idx="13" hasCustomPrompt="1"/>
          </p:nvPr>
        </p:nvSpPr>
        <p:spPr>
          <a:xfrm>
            <a:off x="1525588" y="2438400"/>
            <a:ext cx="21336000" cy="762000"/>
          </a:xfrm>
        </p:spPr>
        <p:txBody>
          <a:bodyPr>
            <a:normAutofit/>
          </a:bodyPr>
          <a:lstStyle>
            <a:lvl1pPr marL="0" indent="0">
              <a:buNone/>
              <a:defRPr sz="3200" b="1">
                <a:solidFill>
                  <a:schemeClr val="tx1"/>
                </a:solidFill>
                <a:latin typeface="+mj-lt"/>
              </a:defRPr>
            </a:lvl1pPr>
          </a:lstStyle>
          <a:p>
            <a:pPr lvl="0"/>
            <a:r>
              <a:rPr lang="en-US" dirty="0"/>
              <a:t>Optional Subhead</a:t>
            </a:r>
          </a:p>
        </p:txBody>
      </p:sp>
      <p:sp>
        <p:nvSpPr>
          <p:cNvPr id="21" name="Text Placeholder 7">
            <a:extLst>
              <a:ext uri="{FF2B5EF4-FFF2-40B4-BE49-F238E27FC236}">
                <a16:creationId xmlns:a16="http://schemas.microsoft.com/office/drawing/2014/main" id="{DDDDA7B8-E335-EFE0-54BC-9CD68DA2A0C6}"/>
              </a:ext>
            </a:extLst>
          </p:cNvPr>
          <p:cNvSpPr>
            <a:spLocks noGrp="1"/>
          </p:cNvSpPr>
          <p:nvPr>
            <p:ph type="body" sz="quarter" idx="17" hasCustomPrompt="1"/>
          </p:nvPr>
        </p:nvSpPr>
        <p:spPr>
          <a:xfrm>
            <a:off x="1525588" y="9677400"/>
            <a:ext cx="4572000" cy="762000"/>
          </a:xfrm>
        </p:spPr>
        <p:txBody>
          <a:bodyPr>
            <a:normAutofit/>
          </a:bodyPr>
          <a:lstStyle>
            <a:lvl1pPr marL="0" indent="0">
              <a:buNone/>
              <a:defRPr sz="2800" b="1">
                <a:latin typeface="+mj-lt"/>
              </a:defRPr>
            </a:lvl1pPr>
          </a:lstStyle>
          <a:p>
            <a:pPr lvl="0"/>
            <a:r>
              <a:rPr lang="en-US" dirty="0"/>
              <a:t>Team Member Name</a:t>
            </a:r>
          </a:p>
        </p:txBody>
      </p:sp>
      <p:sp>
        <p:nvSpPr>
          <p:cNvPr id="22" name="Text Placeholder 7">
            <a:extLst>
              <a:ext uri="{FF2B5EF4-FFF2-40B4-BE49-F238E27FC236}">
                <a16:creationId xmlns:a16="http://schemas.microsoft.com/office/drawing/2014/main" id="{5AC8F407-D057-FB4C-6C6E-D1DB532DF2E6}"/>
              </a:ext>
            </a:extLst>
          </p:cNvPr>
          <p:cNvSpPr>
            <a:spLocks noGrp="1"/>
          </p:cNvSpPr>
          <p:nvPr>
            <p:ph type="body" sz="quarter" idx="18" hasCustomPrompt="1"/>
          </p:nvPr>
        </p:nvSpPr>
        <p:spPr>
          <a:xfrm>
            <a:off x="1525587" y="10677939"/>
            <a:ext cx="4571999" cy="762000"/>
          </a:xfrm>
        </p:spPr>
        <p:txBody>
          <a:bodyPr>
            <a:normAutofit/>
          </a:bodyPr>
          <a:lstStyle>
            <a:lvl1pPr marL="0" indent="0">
              <a:buNone/>
              <a:defRPr sz="2000" b="0">
                <a:latin typeface="+mn-lt"/>
              </a:defRPr>
            </a:lvl1pPr>
          </a:lstStyle>
          <a:p>
            <a:pPr lvl="0"/>
            <a:r>
              <a:rPr lang="en-US" dirty="0"/>
              <a:t>Team Member Title</a:t>
            </a:r>
          </a:p>
        </p:txBody>
      </p:sp>
      <p:sp>
        <p:nvSpPr>
          <p:cNvPr id="23" name="Text Placeholder 7">
            <a:extLst>
              <a:ext uri="{FF2B5EF4-FFF2-40B4-BE49-F238E27FC236}">
                <a16:creationId xmlns:a16="http://schemas.microsoft.com/office/drawing/2014/main" id="{BFC3C8D4-9C33-56FB-EACD-792E4D5D2751}"/>
              </a:ext>
            </a:extLst>
          </p:cNvPr>
          <p:cNvSpPr>
            <a:spLocks noGrp="1"/>
          </p:cNvSpPr>
          <p:nvPr>
            <p:ph type="body" sz="quarter" idx="24" hasCustomPrompt="1"/>
          </p:nvPr>
        </p:nvSpPr>
        <p:spPr>
          <a:xfrm>
            <a:off x="6858717" y="9677400"/>
            <a:ext cx="4572000" cy="762000"/>
          </a:xfrm>
        </p:spPr>
        <p:txBody>
          <a:bodyPr>
            <a:normAutofit/>
          </a:bodyPr>
          <a:lstStyle>
            <a:lvl1pPr marL="0" indent="0">
              <a:buNone/>
              <a:defRPr sz="2800" b="1">
                <a:latin typeface="+mj-lt"/>
              </a:defRPr>
            </a:lvl1pPr>
          </a:lstStyle>
          <a:p>
            <a:pPr lvl="0"/>
            <a:r>
              <a:rPr lang="en-US" dirty="0"/>
              <a:t>Team Member Name</a:t>
            </a:r>
          </a:p>
        </p:txBody>
      </p:sp>
      <p:sp>
        <p:nvSpPr>
          <p:cNvPr id="24" name="Text Placeholder 7">
            <a:extLst>
              <a:ext uri="{FF2B5EF4-FFF2-40B4-BE49-F238E27FC236}">
                <a16:creationId xmlns:a16="http://schemas.microsoft.com/office/drawing/2014/main" id="{D1A3B6E4-F771-7E8D-2B80-AD1833B6FF45}"/>
              </a:ext>
            </a:extLst>
          </p:cNvPr>
          <p:cNvSpPr>
            <a:spLocks noGrp="1"/>
          </p:cNvSpPr>
          <p:nvPr>
            <p:ph type="body" sz="quarter" idx="25" hasCustomPrompt="1"/>
          </p:nvPr>
        </p:nvSpPr>
        <p:spPr>
          <a:xfrm>
            <a:off x="6858716" y="10677939"/>
            <a:ext cx="4571999" cy="762000"/>
          </a:xfrm>
        </p:spPr>
        <p:txBody>
          <a:bodyPr>
            <a:normAutofit/>
          </a:bodyPr>
          <a:lstStyle>
            <a:lvl1pPr marL="0" indent="0">
              <a:buNone/>
              <a:defRPr sz="2000" b="0">
                <a:latin typeface="+mn-lt"/>
              </a:defRPr>
            </a:lvl1pPr>
          </a:lstStyle>
          <a:p>
            <a:pPr lvl="0"/>
            <a:r>
              <a:rPr lang="en-US" dirty="0"/>
              <a:t>Team Member Title</a:t>
            </a:r>
          </a:p>
        </p:txBody>
      </p:sp>
      <p:sp>
        <p:nvSpPr>
          <p:cNvPr id="25" name="Text Placeholder 7">
            <a:extLst>
              <a:ext uri="{FF2B5EF4-FFF2-40B4-BE49-F238E27FC236}">
                <a16:creationId xmlns:a16="http://schemas.microsoft.com/office/drawing/2014/main" id="{3C09D97A-3BD1-00A9-1FE7-6F2DD41E34F1}"/>
              </a:ext>
            </a:extLst>
          </p:cNvPr>
          <p:cNvSpPr>
            <a:spLocks noGrp="1"/>
          </p:cNvSpPr>
          <p:nvPr>
            <p:ph type="body" sz="quarter" idx="26" hasCustomPrompt="1"/>
          </p:nvPr>
        </p:nvSpPr>
        <p:spPr>
          <a:xfrm>
            <a:off x="12193590" y="9677400"/>
            <a:ext cx="4572000" cy="762000"/>
          </a:xfrm>
        </p:spPr>
        <p:txBody>
          <a:bodyPr>
            <a:normAutofit/>
          </a:bodyPr>
          <a:lstStyle>
            <a:lvl1pPr marL="0" indent="0">
              <a:buNone/>
              <a:defRPr sz="2800" b="1">
                <a:latin typeface="+mj-lt"/>
              </a:defRPr>
            </a:lvl1pPr>
          </a:lstStyle>
          <a:p>
            <a:pPr lvl="0"/>
            <a:r>
              <a:rPr lang="en-US" dirty="0"/>
              <a:t>Team Member Name</a:t>
            </a:r>
          </a:p>
        </p:txBody>
      </p:sp>
      <p:sp>
        <p:nvSpPr>
          <p:cNvPr id="26" name="Text Placeholder 7">
            <a:extLst>
              <a:ext uri="{FF2B5EF4-FFF2-40B4-BE49-F238E27FC236}">
                <a16:creationId xmlns:a16="http://schemas.microsoft.com/office/drawing/2014/main" id="{8534AC37-DF75-CB3A-7515-B010D8EBE76C}"/>
              </a:ext>
            </a:extLst>
          </p:cNvPr>
          <p:cNvSpPr>
            <a:spLocks noGrp="1"/>
          </p:cNvSpPr>
          <p:nvPr>
            <p:ph type="body" sz="quarter" idx="27" hasCustomPrompt="1"/>
          </p:nvPr>
        </p:nvSpPr>
        <p:spPr>
          <a:xfrm>
            <a:off x="12193589" y="10677939"/>
            <a:ext cx="4571999" cy="762000"/>
          </a:xfrm>
        </p:spPr>
        <p:txBody>
          <a:bodyPr>
            <a:normAutofit/>
          </a:bodyPr>
          <a:lstStyle>
            <a:lvl1pPr marL="0" indent="0">
              <a:buNone/>
              <a:defRPr sz="2000" b="0">
                <a:latin typeface="+mn-lt"/>
              </a:defRPr>
            </a:lvl1pPr>
          </a:lstStyle>
          <a:p>
            <a:pPr lvl="0"/>
            <a:r>
              <a:rPr lang="en-US" dirty="0"/>
              <a:t>Team Member Title</a:t>
            </a:r>
          </a:p>
        </p:txBody>
      </p:sp>
      <p:sp>
        <p:nvSpPr>
          <p:cNvPr id="27" name="Text Placeholder 7">
            <a:extLst>
              <a:ext uri="{FF2B5EF4-FFF2-40B4-BE49-F238E27FC236}">
                <a16:creationId xmlns:a16="http://schemas.microsoft.com/office/drawing/2014/main" id="{3D499535-1847-2043-1028-D5042A2CB286}"/>
              </a:ext>
            </a:extLst>
          </p:cNvPr>
          <p:cNvSpPr>
            <a:spLocks noGrp="1"/>
          </p:cNvSpPr>
          <p:nvPr>
            <p:ph type="body" sz="quarter" idx="28" hasCustomPrompt="1"/>
          </p:nvPr>
        </p:nvSpPr>
        <p:spPr>
          <a:xfrm>
            <a:off x="17527587" y="9677400"/>
            <a:ext cx="4572000" cy="762000"/>
          </a:xfrm>
        </p:spPr>
        <p:txBody>
          <a:bodyPr>
            <a:normAutofit/>
          </a:bodyPr>
          <a:lstStyle>
            <a:lvl1pPr marL="0" indent="0">
              <a:buNone/>
              <a:defRPr sz="2800" b="1">
                <a:latin typeface="+mj-lt"/>
              </a:defRPr>
            </a:lvl1pPr>
          </a:lstStyle>
          <a:p>
            <a:pPr lvl="0"/>
            <a:r>
              <a:rPr lang="en-US" dirty="0"/>
              <a:t>Team Member Name</a:t>
            </a:r>
          </a:p>
        </p:txBody>
      </p:sp>
      <p:sp>
        <p:nvSpPr>
          <p:cNvPr id="28" name="Text Placeholder 7">
            <a:extLst>
              <a:ext uri="{FF2B5EF4-FFF2-40B4-BE49-F238E27FC236}">
                <a16:creationId xmlns:a16="http://schemas.microsoft.com/office/drawing/2014/main" id="{CDAD09B5-2EFD-1E81-7596-36014DD44FD9}"/>
              </a:ext>
            </a:extLst>
          </p:cNvPr>
          <p:cNvSpPr>
            <a:spLocks noGrp="1"/>
          </p:cNvSpPr>
          <p:nvPr>
            <p:ph type="body" sz="quarter" idx="29" hasCustomPrompt="1"/>
          </p:nvPr>
        </p:nvSpPr>
        <p:spPr>
          <a:xfrm>
            <a:off x="17527586" y="10677939"/>
            <a:ext cx="4571999" cy="762000"/>
          </a:xfrm>
        </p:spPr>
        <p:txBody>
          <a:bodyPr>
            <a:normAutofit/>
          </a:bodyPr>
          <a:lstStyle>
            <a:lvl1pPr marL="0" indent="0">
              <a:buNone/>
              <a:defRPr sz="2000" b="0">
                <a:latin typeface="+mn-lt"/>
              </a:defRPr>
            </a:lvl1pPr>
          </a:lstStyle>
          <a:p>
            <a:pPr lvl="0"/>
            <a:r>
              <a:rPr lang="en-US" dirty="0"/>
              <a:t>Team Member Title</a:t>
            </a:r>
          </a:p>
        </p:txBody>
      </p:sp>
    </p:spTree>
    <p:extLst>
      <p:ext uri="{BB962C8B-B14F-4D97-AF65-F5344CB8AC3E}">
        <p14:creationId xmlns:p14="http://schemas.microsoft.com/office/powerpoint/2010/main" val="19796289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am 5 Up">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C34FF9-386C-D04A-9A60-B5500CE3795F}" type="datetime2">
              <a:rPr lang="en-US" smtClean="0"/>
              <a:t>Wednesday, January 11, 2023</a:t>
            </a:fld>
            <a:endParaRPr lang="en-US"/>
          </a:p>
        </p:txBody>
      </p:sp>
      <p:sp>
        <p:nvSpPr>
          <p:cNvPr id="3" name="Footer Placeholder 2"/>
          <p:cNvSpPr>
            <a:spLocks noGrp="1"/>
          </p:cNvSpPr>
          <p:nvPr>
            <p:ph type="ftr" sz="quarter" idx="11"/>
          </p:nvPr>
        </p:nvSpPr>
        <p:spPr/>
        <p:txBody>
          <a:bodyPr/>
          <a:lstStyle/>
          <a:p>
            <a:r>
              <a:rPr lang="en-US"/>
              <a:t>©Great Place To Work® Institute, Inc. All Rights Reserved.</a:t>
            </a:r>
            <a:endParaRPr lang="en-US" baseline="30000" dirty="0"/>
          </a:p>
        </p:txBody>
      </p:sp>
      <p:sp>
        <p:nvSpPr>
          <p:cNvPr id="4" name="Slide Number Placeholder 3"/>
          <p:cNvSpPr>
            <a:spLocks noGrp="1"/>
          </p:cNvSpPr>
          <p:nvPr>
            <p:ph type="sldNum" sz="quarter" idx="12"/>
          </p:nvPr>
        </p:nvSpPr>
        <p:spPr/>
        <p:txBody>
          <a:bodyPr/>
          <a:lstStyle/>
          <a:p>
            <a:fld id="{9B1748D1-B24F-F743-AFA7-ADB2C4425DB8}" type="slidenum">
              <a:rPr lang="en-US" smtClean="0"/>
              <a:t>‹#›</a:t>
            </a:fld>
            <a:endParaRPr lang="en-US"/>
          </a:p>
        </p:txBody>
      </p:sp>
      <p:sp>
        <p:nvSpPr>
          <p:cNvPr id="8" name="Picture Placeholder 7">
            <a:extLst>
              <a:ext uri="{FF2B5EF4-FFF2-40B4-BE49-F238E27FC236}">
                <a16:creationId xmlns:a16="http://schemas.microsoft.com/office/drawing/2014/main" id="{D54C4FB5-45CA-BFC0-42EB-1C9197E519E8}"/>
              </a:ext>
            </a:extLst>
          </p:cNvPr>
          <p:cNvSpPr>
            <a:spLocks noGrp="1"/>
          </p:cNvSpPr>
          <p:nvPr>
            <p:ph type="pic" sz="quarter" idx="14"/>
          </p:nvPr>
        </p:nvSpPr>
        <p:spPr>
          <a:xfrm>
            <a:off x="1554100" y="3810001"/>
            <a:ext cx="3749039" cy="5333999"/>
          </a:xfrm>
        </p:spPr>
        <p:txBody>
          <a:bodyPr/>
          <a:lstStyle>
            <a:lvl1pPr marL="0" indent="0">
              <a:buNone/>
              <a:defRPr sz="1400"/>
            </a:lvl1pPr>
          </a:lstStyle>
          <a:p>
            <a:r>
              <a:rPr lang="sv-SE"/>
              <a:t>Klicka på ikonen för att lägga till en bild</a:t>
            </a:r>
            <a:endParaRPr lang="en-US" dirty="0"/>
          </a:p>
        </p:txBody>
      </p:sp>
      <p:sp>
        <p:nvSpPr>
          <p:cNvPr id="13" name="Title 1">
            <a:extLst>
              <a:ext uri="{FF2B5EF4-FFF2-40B4-BE49-F238E27FC236}">
                <a16:creationId xmlns:a16="http://schemas.microsoft.com/office/drawing/2014/main" id="{ACD35C11-2FFC-50DA-C81B-EBC108B7F36C}"/>
              </a:ext>
            </a:extLst>
          </p:cNvPr>
          <p:cNvSpPr>
            <a:spLocks noGrp="1"/>
          </p:cNvSpPr>
          <p:nvPr>
            <p:ph type="title" hasCustomPrompt="1"/>
          </p:nvPr>
        </p:nvSpPr>
        <p:spPr>
          <a:xfrm>
            <a:off x="1525588" y="1523999"/>
            <a:ext cx="21305520" cy="1524001"/>
          </a:xfrm>
        </p:spPr>
        <p:txBody>
          <a:bodyPr/>
          <a:lstStyle/>
          <a:p>
            <a:r>
              <a:rPr lang="en-US" dirty="0"/>
              <a:t>Add Page Title</a:t>
            </a:r>
          </a:p>
        </p:txBody>
      </p:sp>
      <p:sp>
        <p:nvSpPr>
          <p:cNvPr id="14" name="Text Placeholder 7">
            <a:extLst>
              <a:ext uri="{FF2B5EF4-FFF2-40B4-BE49-F238E27FC236}">
                <a16:creationId xmlns:a16="http://schemas.microsoft.com/office/drawing/2014/main" id="{7C8C2CA3-E8AE-45DF-2E6A-AEBC9EACD7BD}"/>
              </a:ext>
            </a:extLst>
          </p:cNvPr>
          <p:cNvSpPr>
            <a:spLocks noGrp="1"/>
          </p:cNvSpPr>
          <p:nvPr>
            <p:ph type="body" sz="quarter" idx="13" hasCustomPrompt="1"/>
          </p:nvPr>
        </p:nvSpPr>
        <p:spPr>
          <a:xfrm>
            <a:off x="1525588" y="2438400"/>
            <a:ext cx="21336000" cy="762000"/>
          </a:xfrm>
        </p:spPr>
        <p:txBody>
          <a:bodyPr>
            <a:normAutofit/>
          </a:bodyPr>
          <a:lstStyle>
            <a:lvl1pPr marL="0" indent="0">
              <a:buNone/>
              <a:defRPr sz="3200" b="1">
                <a:solidFill>
                  <a:schemeClr val="tx1"/>
                </a:solidFill>
                <a:latin typeface="+mj-lt"/>
              </a:defRPr>
            </a:lvl1pPr>
          </a:lstStyle>
          <a:p>
            <a:pPr lvl="0"/>
            <a:r>
              <a:rPr lang="en-US" dirty="0"/>
              <a:t>Optional Subhead</a:t>
            </a:r>
          </a:p>
        </p:txBody>
      </p:sp>
      <p:sp>
        <p:nvSpPr>
          <p:cNvPr id="15" name="Text Placeholder 7">
            <a:extLst>
              <a:ext uri="{FF2B5EF4-FFF2-40B4-BE49-F238E27FC236}">
                <a16:creationId xmlns:a16="http://schemas.microsoft.com/office/drawing/2014/main" id="{86EC8F29-A4D6-7FC6-3E8B-ABD8954513DE}"/>
              </a:ext>
            </a:extLst>
          </p:cNvPr>
          <p:cNvSpPr>
            <a:spLocks noGrp="1"/>
          </p:cNvSpPr>
          <p:nvPr>
            <p:ph type="body" sz="quarter" idx="17" hasCustomPrompt="1"/>
          </p:nvPr>
        </p:nvSpPr>
        <p:spPr>
          <a:xfrm>
            <a:off x="1525588" y="9677400"/>
            <a:ext cx="3784112" cy="762000"/>
          </a:xfrm>
        </p:spPr>
        <p:txBody>
          <a:bodyPr>
            <a:normAutofit/>
          </a:bodyPr>
          <a:lstStyle>
            <a:lvl1pPr marL="0" indent="0">
              <a:buNone/>
              <a:defRPr sz="2800" b="1">
                <a:latin typeface="+mj-lt"/>
              </a:defRPr>
            </a:lvl1pPr>
          </a:lstStyle>
          <a:p>
            <a:pPr lvl="0"/>
            <a:r>
              <a:rPr lang="en-US" dirty="0"/>
              <a:t>Team Member Name</a:t>
            </a:r>
          </a:p>
        </p:txBody>
      </p:sp>
      <p:sp>
        <p:nvSpPr>
          <p:cNvPr id="16" name="Text Placeholder 7">
            <a:extLst>
              <a:ext uri="{FF2B5EF4-FFF2-40B4-BE49-F238E27FC236}">
                <a16:creationId xmlns:a16="http://schemas.microsoft.com/office/drawing/2014/main" id="{E10A287D-49F2-E107-412E-5AC771379D77}"/>
              </a:ext>
            </a:extLst>
          </p:cNvPr>
          <p:cNvSpPr>
            <a:spLocks noGrp="1"/>
          </p:cNvSpPr>
          <p:nvPr>
            <p:ph type="body" sz="quarter" idx="18" hasCustomPrompt="1"/>
          </p:nvPr>
        </p:nvSpPr>
        <p:spPr>
          <a:xfrm>
            <a:off x="1525587" y="10677939"/>
            <a:ext cx="3784111" cy="762000"/>
          </a:xfrm>
        </p:spPr>
        <p:txBody>
          <a:bodyPr>
            <a:normAutofit/>
          </a:bodyPr>
          <a:lstStyle>
            <a:lvl1pPr marL="0" indent="0">
              <a:buNone/>
              <a:defRPr sz="2000" b="0">
                <a:latin typeface="+mn-lt"/>
              </a:defRPr>
            </a:lvl1pPr>
          </a:lstStyle>
          <a:p>
            <a:pPr lvl="0"/>
            <a:r>
              <a:rPr lang="en-US" dirty="0"/>
              <a:t>Team Member Title</a:t>
            </a:r>
          </a:p>
        </p:txBody>
      </p:sp>
      <p:sp>
        <p:nvSpPr>
          <p:cNvPr id="18" name="Picture Placeholder 7">
            <a:extLst>
              <a:ext uri="{FF2B5EF4-FFF2-40B4-BE49-F238E27FC236}">
                <a16:creationId xmlns:a16="http://schemas.microsoft.com/office/drawing/2014/main" id="{9E13BDFE-3113-061A-3661-52467C4062C8}"/>
              </a:ext>
            </a:extLst>
          </p:cNvPr>
          <p:cNvSpPr>
            <a:spLocks noGrp="1"/>
          </p:cNvSpPr>
          <p:nvPr>
            <p:ph type="pic" sz="quarter" idx="19"/>
          </p:nvPr>
        </p:nvSpPr>
        <p:spPr>
          <a:xfrm>
            <a:off x="5939001" y="3810001"/>
            <a:ext cx="3749039" cy="5333999"/>
          </a:xfrm>
        </p:spPr>
        <p:txBody>
          <a:bodyPr/>
          <a:lstStyle>
            <a:lvl1pPr marL="0" indent="0">
              <a:buNone/>
              <a:defRPr sz="1400"/>
            </a:lvl1pPr>
          </a:lstStyle>
          <a:p>
            <a:r>
              <a:rPr lang="sv-SE"/>
              <a:t>Klicka på ikonen för att lägga till en bild</a:t>
            </a:r>
            <a:endParaRPr lang="en-US" dirty="0"/>
          </a:p>
        </p:txBody>
      </p:sp>
      <p:sp>
        <p:nvSpPr>
          <p:cNvPr id="29" name="Picture Placeholder 7">
            <a:extLst>
              <a:ext uri="{FF2B5EF4-FFF2-40B4-BE49-F238E27FC236}">
                <a16:creationId xmlns:a16="http://schemas.microsoft.com/office/drawing/2014/main" id="{8613E512-F49D-F825-25DB-B891E1AF1A2F}"/>
              </a:ext>
            </a:extLst>
          </p:cNvPr>
          <p:cNvSpPr>
            <a:spLocks noGrp="1"/>
          </p:cNvSpPr>
          <p:nvPr>
            <p:ph type="pic" sz="quarter" idx="22"/>
          </p:nvPr>
        </p:nvSpPr>
        <p:spPr>
          <a:xfrm>
            <a:off x="10323902" y="3810001"/>
            <a:ext cx="3749039" cy="5333999"/>
          </a:xfrm>
        </p:spPr>
        <p:txBody>
          <a:bodyPr/>
          <a:lstStyle>
            <a:lvl1pPr marL="0" indent="0">
              <a:buNone/>
              <a:defRPr sz="1400"/>
            </a:lvl1pPr>
          </a:lstStyle>
          <a:p>
            <a:r>
              <a:rPr lang="sv-SE"/>
              <a:t>Klicka på ikonen för att lägga till en bild</a:t>
            </a:r>
            <a:endParaRPr lang="en-US" dirty="0"/>
          </a:p>
        </p:txBody>
      </p:sp>
      <p:sp>
        <p:nvSpPr>
          <p:cNvPr id="32" name="Picture Placeholder 7">
            <a:extLst>
              <a:ext uri="{FF2B5EF4-FFF2-40B4-BE49-F238E27FC236}">
                <a16:creationId xmlns:a16="http://schemas.microsoft.com/office/drawing/2014/main" id="{F9529F83-8A94-EA15-69DD-1136EB97960E}"/>
              </a:ext>
            </a:extLst>
          </p:cNvPr>
          <p:cNvSpPr>
            <a:spLocks noGrp="1"/>
          </p:cNvSpPr>
          <p:nvPr>
            <p:ph type="pic" sz="quarter" idx="25"/>
          </p:nvPr>
        </p:nvSpPr>
        <p:spPr>
          <a:xfrm>
            <a:off x="14708803" y="3810001"/>
            <a:ext cx="3749039" cy="5333999"/>
          </a:xfrm>
        </p:spPr>
        <p:txBody>
          <a:bodyPr/>
          <a:lstStyle>
            <a:lvl1pPr marL="0" indent="0">
              <a:buNone/>
              <a:defRPr sz="1400"/>
            </a:lvl1pPr>
          </a:lstStyle>
          <a:p>
            <a:r>
              <a:rPr lang="sv-SE"/>
              <a:t>Klicka på ikonen för att lägga till en bild</a:t>
            </a:r>
            <a:endParaRPr lang="en-US" dirty="0"/>
          </a:p>
        </p:txBody>
      </p:sp>
      <p:sp>
        <p:nvSpPr>
          <p:cNvPr id="35" name="Picture Placeholder 7">
            <a:extLst>
              <a:ext uri="{FF2B5EF4-FFF2-40B4-BE49-F238E27FC236}">
                <a16:creationId xmlns:a16="http://schemas.microsoft.com/office/drawing/2014/main" id="{FCD858EB-287B-7356-2430-AA57D74AC6EF}"/>
              </a:ext>
            </a:extLst>
          </p:cNvPr>
          <p:cNvSpPr>
            <a:spLocks noGrp="1"/>
          </p:cNvSpPr>
          <p:nvPr>
            <p:ph type="pic" sz="quarter" idx="28"/>
          </p:nvPr>
        </p:nvSpPr>
        <p:spPr>
          <a:xfrm>
            <a:off x="19093703" y="3810001"/>
            <a:ext cx="3749039" cy="5333999"/>
          </a:xfrm>
        </p:spPr>
        <p:txBody>
          <a:bodyPr/>
          <a:lstStyle>
            <a:lvl1pPr marL="0" indent="0">
              <a:buNone/>
              <a:defRPr sz="1400"/>
            </a:lvl1pPr>
          </a:lstStyle>
          <a:p>
            <a:r>
              <a:rPr lang="sv-SE"/>
              <a:t>Klicka på ikonen för att lägga till en bild</a:t>
            </a:r>
            <a:endParaRPr lang="en-US" dirty="0"/>
          </a:p>
        </p:txBody>
      </p:sp>
      <p:sp>
        <p:nvSpPr>
          <p:cNvPr id="38" name="Text Placeholder 7">
            <a:extLst>
              <a:ext uri="{FF2B5EF4-FFF2-40B4-BE49-F238E27FC236}">
                <a16:creationId xmlns:a16="http://schemas.microsoft.com/office/drawing/2014/main" id="{D86A4E75-3C76-31C7-4672-E1612190F8A6}"/>
              </a:ext>
            </a:extLst>
          </p:cNvPr>
          <p:cNvSpPr>
            <a:spLocks noGrp="1"/>
          </p:cNvSpPr>
          <p:nvPr>
            <p:ph type="body" sz="quarter" idx="29" hasCustomPrompt="1"/>
          </p:nvPr>
        </p:nvSpPr>
        <p:spPr>
          <a:xfrm>
            <a:off x="5903927" y="9677400"/>
            <a:ext cx="3784113" cy="762000"/>
          </a:xfrm>
        </p:spPr>
        <p:txBody>
          <a:bodyPr>
            <a:normAutofit/>
          </a:bodyPr>
          <a:lstStyle>
            <a:lvl1pPr marL="0" indent="0">
              <a:buNone/>
              <a:defRPr sz="2800" b="1">
                <a:latin typeface="+mj-lt"/>
              </a:defRPr>
            </a:lvl1pPr>
          </a:lstStyle>
          <a:p>
            <a:pPr lvl="0"/>
            <a:r>
              <a:rPr lang="en-US" dirty="0"/>
              <a:t>Team Member Name</a:t>
            </a:r>
          </a:p>
        </p:txBody>
      </p:sp>
      <p:sp>
        <p:nvSpPr>
          <p:cNvPr id="39" name="Text Placeholder 7">
            <a:extLst>
              <a:ext uri="{FF2B5EF4-FFF2-40B4-BE49-F238E27FC236}">
                <a16:creationId xmlns:a16="http://schemas.microsoft.com/office/drawing/2014/main" id="{0AC20F7A-388A-BC02-F099-5ECD3D58C73F}"/>
              </a:ext>
            </a:extLst>
          </p:cNvPr>
          <p:cNvSpPr>
            <a:spLocks noGrp="1"/>
          </p:cNvSpPr>
          <p:nvPr>
            <p:ph type="body" sz="quarter" idx="30" hasCustomPrompt="1"/>
          </p:nvPr>
        </p:nvSpPr>
        <p:spPr>
          <a:xfrm>
            <a:off x="5903927" y="10677939"/>
            <a:ext cx="3784112" cy="762000"/>
          </a:xfrm>
        </p:spPr>
        <p:txBody>
          <a:bodyPr>
            <a:normAutofit/>
          </a:bodyPr>
          <a:lstStyle>
            <a:lvl1pPr marL="0" indent="0">
              <a:buNone/>
              <a:defRPr sz="2000" b="0">
                <a:latin typeface="+mn-lt"/>
              </a:defRPr>
            </a:lvl1pPr>
          </a:lstStyle>
          <a:p>
            <a:pPr lvl="0"/>
            <a:r>
              <a:rPr lang="en-US" dirty="0"/>
              <a:t>Team Member Title</a:t>
            </a:r>
          </a:p>
        </p:txBody>
      </p:sp>
      <p:sp>
        <p:nvSpPr>
          <p:cNvPr id="40" name="Text Placeholder 7">
            <a:extLst>
              <a:ext uri="{FF2B5EF4-FFF2-40B4-BE49-F238E27FC236}">
                <a16:creationId xmlns:a16="http://schemas.microsoft.com/office/drawing/2014/main" id="{68860E0F-1A8A-8636-9A6F-349EDFDB01AB}"/>
              </a:ext>
            </a:extLst>
          </p:cNvPr>
          <p:cNvSpPr>
            <a:spLocks noGrp="1"/>
          </p:cNvSpPr>
          <p:nvPr>
            <p:ph type="body" sz="quarter" idx="31" hasCustomPrompt="1"/>
          </p:nvPr>
        </p:nvSpPr>
        <p:spPr>
          <a:xfrm>
            <a:off x="10282267" y="9677400"/>
            <a:ext cx="3784113" cy="762000"/>
          </a:xfrm>
        </p:spPr>
        <p:txBody>
          <a:bodyPr>
            <a:normAutofit/>
          </a:bodyPr>
          <a:lstStyle>
            <a:lvl1pPr marL="0" indent="0">
              <a:buNone/>
              <a:defRPr sz="2800" b="1">
                <a:latin typeface="+mj-lt"/>
              </a:defRPr>
            </a:lvl1pPr>
          </a:lstStyle>
          <a:p>
            <a:pPr lvl="0"/>
            <a:r>
              <a:rPr lang="en-US" dirty="0"/>
              <a:t>Team Member Name</a:t>
            </a:r>
          </a:p>
        </p:txBody>
      </p:sp>
      <p:sp>
        <p:nvSpPr>
          <p:cNvPr id="41" name="Text Placeholder 7">
            <a:extLst>
              <a:ext uri="{FF2B5EF4-FFF2-40B4-BE49-F238E27FC236}">
                <a16:creationId xmlns:a16="http://schemas.microsoft.com/office/drawing/2014/main" id="{5806AB8B-B3D0-7108-7F86-07F9CC75DAE0}"/>
              </a:ext>
            </a:extLst>
          </p:cNvPr>
          <p:cNvSpPr>
            <a:spLocks noGrp="1"/>
          </p:cNvSpPr>
          <p:nvPr>
            <p:ph type="body" sz="quarter" idx="32" hasCustomPrompt="1"/>
          </p:nvPr>
        </p:nvSpPr>
        <p:spPr>
          <a:xfrm>
            <a:off x="10282267" y="10677939"/>
            <a:ext cx="3784112" cy="762000"/>
          </a:xfrm>
        </p:spPr>
        <p:txBody>
          <a:bodyPr>
            <a:normAutofit/>
          </a:bodyPr>
          <a:lstStyle>
            <a:lvl1pPr marL="0" indent="0">
              <a:buNone/>
              <a:defRPr sz="2000" b="0">
                <a:latin typeface="+mn-lt"/>
              </a:defRPr>
            </a:lvl1pPr>
          </a:lstStyle>
          <a:p>
            <a:pPr lvl="0"/>
            <a:r>
              <a:rPr lang="en-US" dirty="0"/>
              <a:t>Team Member Title</a:t>
            </a:r>
          </a:p>
        </p:txBody>
      </p:sp>
      <p:sp>
        <p:nvSpPr>
          <p:cNvPr id="42" name="Text Placeholder 7">
            <a:extLst>
              <a:ext uri="{FF2B5EF4-FFF2-40B4-BE49-F238E27FC236}">
                <a16:creationId xmlns:a16="http://schemas.microsoft.com/office/drawing/2014/main" id="{DCCFAF76-FF4E-3D19-EECC-DA15F457D6ED}"/>
              </a:ext>
            </a:extLst>
          </p:cNvPr>
          <p:cNvSpPr>
            <a:spLocks noGrp="1"/>
          </p:cNvSpPr>
          <p:nvPr>
            <p:ph type="body" sz="quarter" idx="33" hasCustomPrompt="1"/>
          </p:nvPr>
        </p:nvSpPr>
        <p:spPr>
          <a:xfrm>
            <a:off x="14708803" y="9677400"/>
            <a:ext cx="3784113" cy="762000"/>
          </a:xfrm>
        </p:spPr>
        <p:txBody>
          <a:bodyPr>
            <a:normAutofit/>
          </a:bodyPr>
          <a:lstStyle>
            <a:lvl1pPr marL="0" indent="0">
              <a:buNone/>
              <a:defRPr sz="2800" b="1">
                <a:latin typeface="+mj-lt"/>
              </a:defRPr>
            </a:lvl1pPr>
          </a:lstStyle>
          <a:p>
            <a:pPr lvl="0"/>
            <a:r>
              <a:rPr lang="en-US" dirty="0"/>
              <a:t>Team Member Name</a:t>
            </a:r>
          </a:p>
        </p:txBody>
      </p:sp>
      <p:sp>
        <p:nvSpPr>
          <p:cNvPr id="43" name="Text Placeholder 7">
            <a:extLst>
              <a:ext uri="{FF2B5EF4-FFF2-40B4-BE49-F238E27FC236}">
                <a16:creationId xmlns:a16="http://schemas.microsoft.com/office/drawing/2014/main" id="{58F92279-087F-1C81-FD79-2599F2394F8A}"/>
              </a:ext>
            </a:extLst>
          </p:cNvPr>
          <p:cNvSpPr>
            <a:spLocks noGrp="1"/>
          </p:cNvSpPr>
          <p:nvPr>
            <p:ph type="body" sz="quarter" idx="34" hasCustomPrompt="1"/>
          </p:nvPr>
        </p:nvSpPr>
        <p:spPr>
          <a:xfrm>
            <a:off x="14708803" y="10677939"/>
            <a:ext cx="3784112" cy="762000"/>
          </a:xfrm>
        </p:spPr>
        <p:txBody>
          <a:bodyPr>
            <a:normAutofit/>
          </a:bodyPr>
          <a:lstStyle>
            <a:lvl1pPr marL="0" indent="0">
              <a:buNone/>
              <a:defRPr sz="2000" b="0">
                <a:latin typeface="+mn-lt"/>
              </a:defRPr>
            </a:lvl1pPr>
          </a:lstStyle>
          <a:p>
            <a:pPr lvl="0"/>
            <a:r>
              <a:rPr lang="en-US" dirty="0"/>
              <a:t>Team Member Title</a:t>
            </a:r>
          </a:p>
        </p:txBody>
      </p:sp>
      <p:sp>
        <p:nvSpPr>
          <p:cNvPr id="44" name="Text Placeholder 7">
            <a:extLst>
              <a:ext uri="{FF2B5EF4-FFF2-40B4-BE49-F238E27FC236}">
                <a16:creationId xmlns:a16="http://schemas.microsoft.com/office/drawing/2014/main" id="{ED59A00B-E282-628A-F1D0-E028EC015325}"/>
              </a:ext>
            </a:extLst>
          </p:cNvPr>
          <p:cNvSpPr>
            <a:spLocks noGrp="1"/>
          </p:cNvSpPr>
          <p:nvPr>
            <p:ph type="body" sz="quarter" idx="35" hasCustomPrompt="1"/>
          </p:nvPr>
        </p:nvSpPr>
        <p:spPr>
          <a:xfrm>
            <a:off x="19077474" y="9677400"/>
            <a:ext cx="3784113" cy="762000"/>
          </a:xfrm>
        </p:spPr>
        <p:txBody>
          <a:bodyPr>
            <a:normAutofit/>
          </a:bodyPr>
          <a:lstStyle>
            <a:lvl1pPr marL="0" indent="0">
              <a:buNone/>
              <a:defRPr sz="2800" b="1">
                <a:latin typeface="+mj-lt"/>
              </a:defRPr>
            </a:lvl1pPr>
          </a:lstStyle>
          <a:p>
            <a:pPr lvl="0"/>
            <a:r>
              <a:rPr lang="en-US" dirty="0"/>
              <a:t>Team Member Name</a:t>
            </a:r>
          </a:p>
        </p:txBody>
      </p:sp>
      <p:sp>
        <p:nvSpPr>
          <p:cNvPr id="45" name="Text Placeholder 7">
            <a:extLst>
              <a:ext uri="{FF2B5EF4-FFF2-40B4-BE49-F238E27FC236}">
                <a16:creationId xmlns:a16="http://schemas.microsoft.com/office/drawing/2014/main" id="{59264511-344A-344F-E77F-F47EE9DF8F41}"/>
              </a:ext>
            </a:extLst>
          </p:cNvPr>
          <p:cNvSpPr>
            <a:spLocks noGrp="1"/>
          </p:cNvSpPr>
          <p:nvPr>
            <p:ph type="body" sz="quarter" idx="36" hasCustomPrompt="1"/>
          </p:nvPr>
        </p:nvSpPr>
        <p:spPr>
          <a:xfrm>
            <a:off x="19077474" y="10677939"/>
            <a:ext cx="3784112" cy="762000"/>
          </a:xfrm>
        </p:spPr>
        <p:txBody>
          <a:bodyPr>
            <a:normAutofit/>
          </a:bodyPr>
          <a:lstStyle>
            <a:lvl1pPr marL="0" indent="0">
              <a:buNone/>
              <a:defRPr sz="2000" b="0">
                <a:latin typeface="+mn-lt"/>
              </a:defRPr>
            </a:lvl1pPr>
          </a:lstStyle>
          <a:p>
            <a:pPr lvl="0"/>
            <a:r>
              <a:rPr lang="en-US" dirty="0"/>
              <a:t>Team Member Title</a:t>
            </a:r>
          </a:p>
        </p:txBody>
      </p:sp>
    </p:spTree>
    <p:extLst>
      <p:ext uri="{BB962C8B-B14F-4D97-AF65-F5344CB8AC3E}">
        <p14:creationId xmlns:p14="http://schemas.microsoft.com/office/powerpoint/2010/main" val="40715672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am 6 Up">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3E11EF-0520-1B4B-958A-1649E0B51A93}" type="datetime2">
              <a:rPr lang="en-US" smtClean="0"/>
              <a:t>Wednesday, January 11, 2023</a:t>
            </a:fld>
            <a:endParaRPr lang="en-US"/>
          </a:p>
        </p:txBody>
      </p:sp>
      <p:sp>
        <p:nvSpPr>
          <p:cNvPr id="3" name="Footer Placeholder 2"/>
          <p:cNvSpPr>
            <a:spLocks noGrp="1"/>
          </p:cNvSpPr>
          <p:nvPr>
            <p:ph type="ftr" sz="quarter" idx="11"/>
          </p:nvPr>
        </p:nvSpPr>
        <p:spPr/>
        <p:txBody>
          <a:bodyPr/>
          <a:lstStyle/>
          <a:p>
            <a:r>
              <a:rPr lang="en-US"/>
              <a:t>©Great Place To Work® Institute, Inc. All Rights Reserved.</a:t>
            </a:r>
            <a:endParaRPr lang="en-US" baseline="30000" dirty="0"/>
          </a:p>
        </p:txBody>
      </p:sp>
      <p:sp>
        <p:nvSpPr>
          <p:cNvPr id="4" name="Slide Number Placeholder 3"/>
          <p:cNvSpPr>
            <a:spLocks noGrp="1"/>
          </p:cNvSpPr>
          <p:nvPr>
            <p:ph type="sldNum" sz="quarter" idx="12"/>
          </p:nvPr>
        </p:nvSpPr>
        <p:spPr/>
        <p:txBody>
          <a:bodyPr/>
          <a:lstStyle/>
          <a:p>
            <a:fld id="{9B1748D1-B24F-F743-AFA7-ADB2C4425DB8}" type="slidenum">
              <a:rPr lang="en-US" smtClean="0"/>
              <a:t>‹#›</a:t>
            </a:fld>
            <a:endParaRPr lang="en-US"/>
          </a:p>
        </p:txBody>
      </p:sp>
      <p:sp>
        <p:nvSpPr>
          <p:cNvPr id="8" name="Picture Placeholder 7">
            <a:extLst>
              <a:ext uri="{FF2B5EF4-FFF2-40B4-BE49-F238E27FC236}">
                <a16:creationId xmlns:a16="http://schemas.microsoft.com/office/drawing/2014/main" id="{D54C4FB5-45CA-BFC0-42EB-1C9197E519E8}"/>
              </a:ext>
            </a:extLst>
          </p:cNvPr>
          <p:cNvSpPr>
            <a:spLocks noGrp="1"/>
          </p:cNvSpPr>
          <p:nvPr>
            <p:ph type="pic" sz="quarter" idx="14"/>
          </p:nvPr>
        </p:nvSpPr>
        <p:spPr>
          <a:xfrm>
            <a:off x="1554099" y="3810001"/>
            <a:ext cx="3291840" cy="4114800"/>
          </a:xfrm>
        </p:spPr>
        <p:txBody>
          <a:bodyPr/>
          <a:lstStyle>
            <a:lvl1pPr marL="0" indent="0">
              <a:buNone/>
              <a:defRPr sz="1400"/>
            </a:lvl1pPr>
          </a:lstStyle>
          <a:p>
            <a:r>
              <a:rPr lang="sv-SE"/>
              <a:t>Klicka på ikonen för att lägga till en bild</a:t>
            </a:r>
            <a:endParaRPr lang="en-US" dirty="0"/>
          </a:p>
        </p:txBody>
      </p:sp>
      <p:sp>
        <p:nvSpPr>
          <p:cNvPr id="13" name="Title 1">
            <a:extLst>
              <a:ext uri="{FF2B5EF4-FFF2-40B4-BE49-F238E27FC236}">
                <a16:creationId xmlns:a16="http://schemas.microsoft.com/office/drawing/2014/main" id="{ACD35C11-2FFC-50DA-C81B-EBC108B7F36C}"/>
              </a:ext>
            </a:extLst>
          </p:cNvPr>
          <p:cNvSpPr>
            <a:spLocks noGrp="1"/>
          </p:cNvSpPr>
          <p:nvPr>
            <p:ph type="title" hasCustomPrompt="1"/>
          </p:nvPr>
        </p:nvSpPr>
        <p:spPr>
          <a:xfrm>
            <a:off x="1525588" y="1523999"/>
            <a:ext cx="21305520" cy="1524001"/>
          </a:xfrm>
        </p:spPr>
        <p:txBody>
          <a:bodyPr/>
          <a:lstStyle/>
          <a:p>
            <a:r>
              <a:rPr lang="en-US" dirty="0"/>
              <a:t>Add Page Title</a:t>
            </a:r>
          </a:p>
        </p:txBody>
      </p:sp>
      <p:sp>
        <p:nvSpPr>
          <p:cNvPr id="14" name="Text Placeholder 7">
            <a:extLst>
              <a:ext uri="{FF2B5EF4-FFF2-40B4-BE49-F238E27FC236}">
                <a16:creationId xmlns:a16="http://schemas.microsoft.com/office/drawing/2014/main" id="{7C8C2CA3-E8AE-45DF-2E6A-AEBC9EACD7BD}"/>
              </a:ext>
            </a:extLst>
          </p:cNvPr>
          <p:cNvSpPr>
            <a:spLocks noGrp="1"/>
          </p:cNvSpPr>
          <p:nvPr>
            <p:ph type="body" sz="quarter" idx="13" hasCustomPrompt="1"/>
          </p:nvPr>
        </p:nvSpPr>
        <p:spPr>
          <a:xfrm>
            <a:off x="1525588" y="2438400"/>
            <a:ext cx="21336000" cy="762000"/>
          </a:xfrm>
        </p:spPr>
        <p:txBody>
          <a:bodyPr>
            <a:normAutofit/>
          </a:bodyPr>
          <a:lstStyle>
            <a:lvl1pPr marL="0" indent="0">
              <a:buNone/>
              <a:defRPr sz="3200" b="1">
                <a:solidFill>
                  <a:schemeClr val="tx1"/>
                </a:solidFill>
                <a:latin typeface="+mj-lt"/>
              </a:defRPr>
            </a:lvl1pPr>
          </a:lstStyle>
          <a:p>
            <a:pPr lvl="0"/>
            <a:r>
              <a:rPr lang="en-US" dirty="0"/>
              <a:t>Optional Subhead</a:t>
            </a:r>
          </a:p>
        </p:txBody>
      </p:sp>
      <p:sp>
        <p:nvSpPr>
          <p:cNvPr id="15" name="Text Placeholder 7">
            <a:extLst>
              <a:ext uri="{FF2B5EF4-FFF2-40B4-BE49-F238E27FC236}">
                <a16:creationId xmlns:a16="http://schemas.microsoft.com/office/drawing/2014/main" id="{86EC8F29-A4D6-7FC6-3E8B-ABD8954513DE}"/>
              </a:ext>
            </a:extLst>
          </p:cNvPr>
          <p:cNvSpPr>
            <a:spLocks noGrp="1"/>
          </p:cNvSpPr>
          <p:nvPr>
            <p:ph type="body" sz="quarter" idx="17" hasCustomPrompt="1"/>
          </p:nvPr>
        </p:nvSpPr>
        <p:spPr>
          <a:xfrm>
            <a:off x="1554099" y="8420100"/>
            <a:ext cx="3291840" cy="762000"/>
          </a:xfrm>
        </p:spPr>
        <p:txBody>
          <a:bodyPr>
            <a:normAutofit/>
          </a:bodyPr>
          <a:lstStyle>
            <a:lvl1pPr marL="0" indent="0">
              <a:buNone/>
              <a:defRPr sz="2800" b="1">
                <a:latin typeface="+mj-lt"/>
              </a:defRPr>
            </a:lvl1pPr>
          </a:lstStyle>
          <a:p>
            <a:pPr lvl="0"/>
            <a:r>
              <a:rPr lang="en-US" dirty="0"/>
              <a:t>Team Member Name</a:t>
            </a:r>
          </a:p>
        </p:txBody>
      </p:sp>
      <p:sp>
        <p:nvSpPr>
          <p:cNvPr id="16" name="Text Placeholder 7">
            <a:extLst>
              <a:ext uri="{FF2B5EF4-FFF2-40B4-BE49-F238E27FC236}">
                <a16:creationId xmlns:a16="http://schemas.microsoft.com/office/drawing/2014/main" id="{E10A287D-49F2-E107-412E-5AC771379D77}"/>
              </a:ext>
            </a:extLst>
          </p:cNvPr>
          <p:cNvSpPr>
            <a:spLocks noGrp="1"/>
          </p:cNvSpPr>
          <p:nvPr>
            <p:ph type="body" sz="quarter" idx="18" hasCustomPrompt="1"/>
          </p:nvPr>
        </p:nvSpPr>
        <p:spPr>
          <a:xfrm>
            <a:off x="1554099" y="9420639"/>
            <a:ext cx="3291840" cy="762000"/>
          </a:xfrm>
        </p:spPr>
        <p:txBody>
          <a:bodyPr>
            <a:normAutofit/>
          </a:bodyPr>
          <a:lstStyle>
            <a:lvl1pPr marL="0" indent="0">
              <a:buNone/>
              <a:defRPr sz="2000" b="0">
                <a:latin typeface="+mn-lt"/>
              </a:defRPr>
            </a:lvl1pPr>
          </a:lstStyle>
          <a:p>
            <a:pPr lvl="0"/>
            <a:r>
              <a:rPr lang="en-US" dirty="0"/>
              <a:t>Team Member Title</a:t>
            </a:r>
          </a:p>
        </p:txBody>
      </p:sp>
      <p:sp>
        <p:nvSpPr>
          <p:cNvPr id="18" name="Picture Placeholder 7">
            <a:extLst>
              <a:ext uri="{FF2B5EF4-FFF2-40B4-BE49-F238E27FC236}">
                <a16:creationId xmlns:a16="http://schemas.microsoft.com/office/drawing/2014/main" id="{9E13BDFE-3113-061A-3661-52467C4062C8}"/>
              </a:ext>
            </a:extLst>
          </p:cNvPr>
          <p:cNvSpPr>
            <a:spLocks noGrp="1"/>
          </p:cNvSpPr>
          <p:nvPr>
            <p:ph type="pic" sz="quarter" idx="19"/>
          </p:nvPr>
        </p:nvSpPr>
        <p:spPr>
          <a:xfrm>
            <a:off x="5157229" y="3810001"/>
            <a:ext cx="3291840" cy="4114800"/>
          </a:xfrm>
        </p:spPr>
        <p:txBody>
          <a:bodyPr/>
          <a:lstStyle>
            <a:lvl1pPr marL="0" indent="0">
              <a:buNone/>
              <a:defRPr sz="1400"/>
            </a:lvl1pPr>
          </a:lstStyle>
          <a:p>
            <a:r>
              <a:rPr lang="sv-SE"/>
              <a:t>Klicka på ikonen för att lägga till en bild</a:t>
            </a:r>
            <a:endParaRPr lang="en-US" dirty="0"/>
          </a:p>
        </p:txBody>
      </p:sp>
      <p:sp>
        <p:nvSpPr>
          <p:cNvPr id="29" name="Picture Placeholder 7">
            <a:extLst>
              <a:ext uri="{FF2B5EF4-FFF2-40B4-BE49-F238E27FC236}">
                <a16:creationId xmlns:a16="http://schemas.microsoft.com/office/drawing/2014/main" id="{8613E512-F49D-F825-25DB-B891E1AF1A2F}"/>
              </a:ext>
            </a:extLst>
          </p:cNvPr>
          <p:cNvSpPr>
            <a:spLocks noGrp="1"/>
          </p:cNvSpPr>
          <p:nvPr>
            <p:ph type="pic" sz="quarter" idx="22"/>
          </p:nvPr>
        </p:nvSpPr>
        <p:spPr>
          <a:xfrm>
            <a:off x="8760359" y="3810001"/>
            <a:ext cx="3291840" cy="4114800"/>
          </a:xfrm>
        </p:spPr>
        <p:txBody>
          <a:bodyPr/>
          <a:lstStyle>
            <a:lvl1pPr marL="0" indent="0">
              <a:buNone/>
              <a:defRPr sz="1400"/>
            </a:lvl1pPr>
          </a:lstStyle>
          <a:p>
            <a:r>
              <a:rPr lang="sv-SE"/>
              <a:t>Klicka på ikonen för att lägga till en bild</a:t>
            </a:r>
            <a:endParaRPr lang="en-US" dirty="0"/>
          </a:p>
        </p:txBody>
      </p:sp>
      <p:sp>
        <p:nvSpPr>
          <p:cNvPr id="32" name="Picture Placeholder 7">
            <a:extLst>
              <a:ext uri="{FF2B5EF4-FFF2-40B4-BE49-F238E27FC236}">
                <a16:creationId xmlns:a16="http://schemas.microsoft.com/office/drawing/2014/main" id="{F9529F83-8A94-EA15-69DD-1136EB97960E}"/>
              </a:ext>
            </a:extLst>
          </p:cNvPr>
          <p:cNvSpPr>
            <a:spLocks noGrp="1"/>
          </p:cNvSpPr>
          <p:nvPr>
            <p:ph type="pic" sz="quarter" idx="25"/>
          </p:nvPr>
        </p:nvSpPr>
        <p:spPr>
          <a:xfrm>
            <a:off x="12363489" y="3810001"/>
            <a:ext cx="3291840" cy="4114800"/>
          </a:xfrm>
        </p:spPr>
        <p:txBody>
          <a:bodyPr/>
          <a:lstStyle>
            <a:lvl1pPr marL="0" indent="0">
              <a:buNone/>
              <a:defRPr sz="1400"/>
            </a:lvl1pPr>
          </a:lstStyle>
          <a:p>
            <a:r>
              <a:rPr lang="sv-SE"/>
              <a:t>Klicka på ikonen för att lägga till en bild</a:t>
            </a:r>
            <a:endParaRPr lang="en-US" dirty="0"/>
          </a:p>
        </p:txBody>
      </p:sp>
      <p:sp>
        <p:nvSpPr>
          <p:cNvPr id="35" name="Picture Placeholder 7">
            <a:extLst>
              <a:ext uri="{FF2B5EF4-FFF2-40B4-BE49-F238E27FC236}">
                <a16:creationId xmlns:a16="http://schemas.microsoft.com/office/drawing/2014/main" id="{FCD858EB-287B-7356-2430-AA57D74AC6EF}"/>
              </a:ext>
            </a:extLst>
          </p:cNvPr>
          <p:cNvSpPr>
            <a:spLocks noGrp="1"/>
          </p:cNvSpPr>
          <p:nvPr>
            <p:ph type="pic" sz="quarter" idx="28"/>
          </p:nvPr>
        </p:nvSpPr>
        <p:spPr>
          <a:xfrm>
            <a:off x="15966619" y="3810001"/>
            <a:ext cx="3291840" cy="4114800"/>
          </a:xfrm>
        </p:spPr>
        <p:txBody>
          <a:bodyPr/>
          <a:lstStyle>
            <a:lvl1pPr marL="0" indent="0">
              <a:buNone/>
              <a:defRPr sz="1400"/>
            </a:lvl1pPr>
          </a:lstStyle>
          <a:p>
            <a:r>
              <a:rPr lang="sv-SE"/>
              <a:t>Klicka på ikonen för att lägga till en bild</a:t>
            </a:r>
            <a:endParaRPr lang="en-US" dirty="0"/>
          </a:p>
        </p:txBody>
      </p:sp>
      <p:sp>
        <p:nvSpPr>
          <p:cNvPr id="5" name="Picture Placeholder 7">
            <a:extLst>
              <a:ext uri="{FF2B5EF4-FFF2-40B4-BE49-F238E27FC236}">
                <a16:creationId xmlns:a16="http://schemas.microsoft.com/office/drawing/2014/main" id="{15F909EA-947D-BC5C-5129-3CCE97320B85}"/>
              </a:ext>
            </a:extLst>
          </p:cNvPr>
          <p:cNvSpPr>
            <a:spLocks noGrp="1"/>
          </p:cNvSpPr>
          <p:nvPr>
            <p:ph type="pic" sz="quarter" idx="37"/>
          </p:nvPr>
        </p:nvSpPr>
        <p:spPr>
          <a:xfrm>
            <a:off x="19569748" y="3810001"/>
            <a:ext cx="3291840" cy="4114800"/>
          </a:xfrm>
        </p:spPr>
        <p:txBody>
          <a:bodyPr/>
          <a:lstStyle>
            <a:lvl1pPr marL="0" indent="0">
              <a:buNone/>
              <a:defRPr sz="1400"/>
            </a:lvl1pPr>
          </a:lstStyle>
          <a:p>
            <a:r>
              <a:rPr lang="sv-SE"/>
              <a:t>Klicka på ikonen för att lägga till en bild</a:t>
            </a:r>
            <a:endParaRPr lang="en-US" dirty="0"/>
          </a:p>
        </p:txBody>
      </p:sp>
      <p:sp>
        <p:nvSpPr>
          <p:cNvPr id="6" name="Text Placeholder 7">
            <a:extLst>
              <a:ext uri="{FF2B5EF4-FFF2-40B4-BE49-F238E27FC236}">
                <a16:creationId xmlns:a16="http://schemas.microsoft.com/office/drawing/2014/main" id="{E1EC87B8-CE99-1C76-769B-DFC12E365FC7}"/>
              </a:ext>
            </a:extLst>
          </p:cNvPr>
          <p:cNvSpPr>
            <a:spLocks noGrp="1"/>
          </p:cNvSpPr>
          <p:nvPr>
            <p:ph type="body" sz="quarter" idx="38" hasCustomPrompt="1"/>
          </p:nvPr>
        </p:nvSpPr>
        <p:spPr>
          <a:xfrm>
            <a:off x="5157229" y="8420100"/>
            <a:ext cx="3291840" cy="762000"/>
          </a:xfrm>
        </p:spPr>
        <p:txBody>
          <a:bodyPr>
            <a:normAutofit/>
          </a:bodyPr>
          <a:lstStyle>
            <a:lvl1pPr marL="0" indent="0">
              <a:buNone/>
              <a:defRPr sz="2800" b="1">
                <a:latin typeface="+mj-lt"/>
              </a:defRPr>
            </a:lvl1pPr>
          </a:lstStyle>
          <a:p>
            <a:pPr lvl="0"/>
            <a:r>
              <a:rPr lang="en-US" dirty="0"/>
              <a:t>Team Member Name</a:t>
            </a:r>
          </a:p>
        </p:txBody>
      </p:sp>
      <p:sp>
        <p:nvSpPr>
          <p:cNvPr id="7" name="Text Placeholder 7">
            <a:extLst>
              <a:ext uri="{FF2B5EF4-FFF2-40B4-BE49-F238E27FC236}">
                <a16:creationId xmlns:a16="http://schemas.microsoft.com/office/drawing/2014/main" id="{8773BC77-68D7-EBCD-090D-C1A12CEDF296}"/>
              </a:ext>
            </a:extLst>
          </p:cNvPr>
          <p:cNvSpPr>
            <a:spLocks noGrp="1"/>
          </p:cNvSpPr>
          <p:nvPr>
            <p:ph type="body" sz="quarter" idx="39" hasCustomPrompt="1"/>
          </p:nvPr>
        </p:nvSpPr>
        <p:spPr>
          <a:xfrm>
            <a:off x="5157229" y="9420639"/>
            <a:ext cx="3291840" cy="762000"/>
          </a:xfrm>
        </p:spPr>
        <p:txBody>
          <a:bodyPr>
            <a:normAutofit/>
          </a:bodyPr>
          <a:lstStyle>
            <a:lvl1pPr marL="0" indent="0">
              <a:buNone/>
              <a:defRPr sz="2000" b="0">
                <a:latin typeface="+mn-lt"/>
              </a:defRPr>
            </a:lvl1pPr>
          </a:lstStyle>
          <a:p>
            <a:pPr lvl="0"/>
            <a:r>
              <a:rPr lang="en-US" dirty="0"/>
              <a:t>Team Member Title</a:t>
            </a:r>
          </a:p>
        </p:txBody>
      </p:sp>
      <p:sp>
        <p:nvSpPr>
          <p:cNvPr id="9" name="Text Placeholder 7">
            <a:extLst>
              <a:ext uri="{FF2B5EF4-FFF2-40B4-BE49-F238E27FC236}">
                <a16:creationId xmlns:a16="http://schemas.microsoft.com/office/drawing/2014/main" id="{7C1EB122-65FC-BF6B-1AA2-70AABFE9416E}"/>
              </a:ext>
            </a:extLst>
          </p:cNvPr>
          <p:cNvSpPr>
            <a:spLocks noGrp="1"/>
          </p:cNvSpPr>
          <p:nvPr>
            <p:ph type="body" sz="quarter" idx="40" hasCustomPrompt="1"/>
          </p:nvPr>
        </p:nvSpPr>
        <p:spPr>
          <a:xfrm>
            <a:off x="8760359" y="8420100"/>
            <a:ext cx="3291840" cy="762000"/>
          </a:xfrm>
        </p:spPr>
        <p:txBody>
          <a:bodyPr>
            <a:normAutofit/>
          </a:bodyPr>
          <a:lstStyle>
            <a:lvl1pPr marL="0" indent="0">
              <a:buNone/>
              <a:defRPr sz="2800" b="1">
                <a:latin typeface="+mj-lt"/>
              </a:defRPr>
            </a:lvl1pPr>
          </a:lstStyle>
          <a:p>
            <a:pPr lvl="0"/>
            <a:r>
              <a:rPr lang="en-US" dirty="0"/>
              <a:t>Team Member Name</a:t>
            </a:r>
          </a:p>
        </p:txBody>
      </p:sp>
      <p:sp>
        <p:nvSpPr>
          <p:cNvPr id="10" name="Text Placeholder 7">
            <a:extLst>
              <a:ext uri="{FF2B5EF4-FFF2-40B4-BE49-F238E27FC236}">
                <a16:creationId xmlns:a16="http://schemas.microsoft.com/office/drawing/2014/main" id="{94C57B2C-FA03-2371-A6DA-45B218BE7095}"/>
              </a:ext>
            </a:extLst>
          </p:cNvPr>
          <p:cNvSpPr>
            <a:spLocks noGrp="1"/>
          </p:cNvSpPr>
          <p:nvPr>
            <p:ph type="body" sz="quarter" idx="41" hasCustomPrompt="1"/>
          </p:nvPr>
        </p:nvSpPr>
        <p:spPr>
          <a:xfrm>
            <a:off x="8760359" y="9420639"/>
            <a:ext cx="3291840" cy="762000"/>
          </a:xfrm>
        </p:spPr>
        <p:txBody>
          <a:bodyPr>
            <a:normAutofit/>
          </a:bodyPr>
          <a:lstStyle>
            <a:lvl1pPr marL="0" indent="0">
              <a:buNone/>
              <a:defRPr sz="2000" b="0">
                <a:latin typeface="+mn-lt"/>
              </a:defRPr>
            </a:lvl1pPr>
          </a:lstStyle>
          <a:p>
            <a:pPr lvl="0"/>
            <a:r>
              <a:rPr lang="en-US" dirty="0"/>
              <a:t>Team Member Title</a:t>
            </a:r>
          </a:p>
        </p:txBody>
      </p:sp>
      <p:sp>
        <p:nvSpPr>
          <p:cNvPr id="17" name="Text Placeholder 7">
            <a:extLst>
              <a:ext uri="{FF2B5EF4-FFF2-40B4-BE49-F238E27FC236}">
                <a16:creationId xmlns:a16="http://schemas.microsoft.com/office/drawing/2014/main" id="{D6DA51AE-9D0A-776F-85A6-85884E20E541}"/>
              </a:ext>
            </a:extLst>
          </p:cNvPr>
          <p:cNvSpPr>
            <a:spLocks noGrp="1"/>
          </p:cNvSpPr>
          <p:nvPr>
            <p:ph type="body" sz="quarter" idx="42" hasCustomPrompt="1"/>
          </p:nvPr>
        </p:nvSpPr>
        <p:spPr>
          <a:xfrm>
            <a:off x="12363489" y="8420100"/>
            <a:ext cx="3291840" cy="762000"/>
          </a:xfrm>
        </p:spPr>
        <p:txBody>
          <a:bodyPr>
            <a:normAutofit/>
          </a:bodyPr>
          <a:lstStyle>
            <a:lvl1pPr marL="0" indent="0">
              <a:buNone/>
              <a:defRPr sz="2800" b="1">
                <a:latin typeface="+mj-lt"/>
              </a:defRPr>
            </a:lvl1pPr>
          </a:lstStyle>
          <a:p>
            <a:pPr lvl="0"/>
            <a:r>
              <a:rPr lang="en-US" dirty="0"/>
              <a:t>Team Member Name</a:t>
            </a:r>
          </a:p>
        </p:txBody>
      </p:sp>
      <p:sp>
        <p:nvSpPr>
          <p:cNvPr id="19" name="Text Placeholder 7">
            <a:extLst>
              <a:ext uri="{FF2B5EF4-FFF2-40B4-BE49-F238E27FC236}">
                <a16:creationId xmlns:a16="http://schemas.microsoft.com/office/drawing/2014/main" id="{306137B6-1858-32DF-A3A4-20BAEED35C73}"/>
              </a:ext>
            </a:extLst>
          </p:cNvPr>
          <p:cNvSpPr>
            <a:spLocks noGrp="1"/>
          </p:cNvSpPr>
          <p:nvPr>
            <p:ph type="body" sz="quarter" idx="43" hasCustomPrompt="1"/>
          </p:nvPr>
        </p:nvSpPr>
        <p:spPr>
          <a:xfrm>
            <a:off x="12363489" y="9420639"/>
            <a:ext cx="3291840" cy="762000"/>
          </a:xfrm>
        </p:spPr>
        <p:txBody>
          <a:bodyPr>
            <a:normAutofit/>
          </a:bodyPr>
          <a:lstStyle>
            <a:lvl1pPr marL="0" indent="0">
              <a:buNone/>
              <a:defRPr sz="2000" b="0">
                <a:latin typeface="+mn-lt"/>
              </a:defRPr>
            </a:lvl1pPr>
          </a:lstStyle>
          <a:p>
            <a:pPr lvl="0"/>
            <a:r>
              <a:rPr lang="en-US" dirty="0"/>
              <a:t>Team Member Title</a:t>
            </a:r>
          </a:p>
        </p:txBody>
      </p:sp>
      <p:sp>
        <p:nvSpPr>
          <p:cNvPr id="20" name="Text Placeholder 7">
            <a:extLst>
              <a:ext uri="{FF2B5EF4-FFF2-40B4-BE49-F238E27FC236}">
                <a16:creationId xmlns:a16="http://schemas.microsoft.com/office/drawing/2014/main" id="{BC75B575-F346-A51C-DDBC-BE65AA5FE550}"/>
              </a:ext>
            </a:extLst>
          </p:cNvPr>
          <p:cNvSpPr>
            <a:spLocks noGrp="1"/>
          </p:cNvSpPr>
          <p:nvPr>
            <p:ph type="body" sz="quarter" idx="44" hasCustomPrompt="1"/>
          </p:nvPr>
        </p:nvSpPr>
        <p:spPr>
          <a:xfrm>
            <a:off x="15938106" y="8420100"/>
            <a:ext cx="3291840" cy="762000"/>
          </a:xfrm>
        </p:spPr>
        <p:txBody>
          <a:bodyPr>
            <a:normAutofit/>
          </a:bodyPr>
          <a:lstStyle>
            <a:lvl1pPr marL="0" indent="0">
              <a:buNone/>
              <a:defRPr sz="2800" b="1">
                <a:latin typeface="+mj-lt"/>
              </a:defRPr>
            </a:lvl1pPr>
          </a:lstStyle>
          <a:p>
            <a:pPr lvl="0"/>
            <a:r>
              <a:rPr lang="en-US" dirty="0"/>
              <a:t>Team Member Name</a:t>
            </a:r>
          </a:p>
        </p:txBody>
      </p:sp>
      <p:sp>
        <p:nvSpPr>
          <p:cNvPr id="21" name="Text Placeholder 7">
            <a:extLst>
              <a:ext uri="{FF2B5EF4-FFF2-40B4-BE49-F238E27FC236}">
                <a16:creationId xmlns:a16="http://schemas.microsoft.com/office/drawing/2014/main" id="{872FACA6-00AA-655D-F9CF-5F09284DA77D}"/>
              </a:ext>
            </a:extLst>
          </p:cNvPr>
          <p:cNvSpPr>
            <a:spLocks noGrp="1"/>
          </p:cNvSpPr>
          <p:nvPr>
            <p:ph type="body" sz="quarter" idx="45" hasCustomPrompt="1"/>
          </p:nvPr>
        </p:nvSpPr>
        <p:spPr>
          <a:xfrm>
            <a:off x="15938106" y="9420639"/>
            <a:ext cx="3291840" cy="762000"/>
          </a:xfrm>
        </p:spPr>
        <p:txBody>
          <a:bodyPr>
            <a:normAutofit/>
          </a:bodyPr>
          <a:lstStyle>
            <a:lvl1pPr marL="0" indent="0">
              <a:buNone/>
              <a:defRPr sz="2000" b="0">
                <a:latin typeface="+mn-lt"/>
              </a:defRPr>
            </a:lvl1pPr>
          </a:lstStyle>
          <a:p>
            <a:pPr lvl="0"/>
            <a:r>
              <a:rPr lang="en-US" dirty="0"/>
              <a:t>Team Member Title</a:t>
            </a:r>
          </a:p>
        </p:txBody>
      </p:sp>
      <p:sp>
        <p:nvSpPr>
          <p:cNvPr id="22" name="Text Placeholder 7">
            <a:extLst>
              <a:ext uri="{FF2B5EF4-FFF2-40B4-BE49-F238E27FC236}">
                <a16:creationId xmlns:a16="http://schemas.microsoft.com/office/drawing/2014/main" id="{22018657-56C2-8889-8B27-FE3DC3D7219F}"/>
              </a:ext>
            </a:extLst>
          </p:cNvPr>
          <p:cNvSpPr>
            <a:spLocks noGrp="1"/>
          </p:cNvSpPr>
          <p:nvPr>
            <p:ph type="body" sz="quarter" idx="46" hasCustomPrompt="1"/>
          </p:nvPr>
        </p:nvSpPr>
        <p:spPr>
          <a:xfrm>
            <a:off x="19545771" y="8420100"/>
            <a:ext cx="3291840" cy="762000"/>
          </a:xfrm>
        </p:spPr>
        <p:txBody>
          <a:bodyPr>
            <a:normAutofit/>
          </a:bodyPr>
          <a:lstStyle>
            <a:lvl1pPr marL="0" indent="0">
              <a:buNone/>
              <a:defRPr sz="2800" b="1">
                <a:latin typeface="+mj-lt"/>
              </a:defRPr>
            </a:lvl1pPr>
          </a:lstStyle>
          <a:p>
            <a:pPr lvl="0"/>
            <a:r>
              <a:rPr lang="en-US" dirty="0"/>
              <a:t>Team Member Name</a:t>
            </a:r>
          </a:p>
        </p:txBody>
      </p:sp>
      <p:sp>
        <p:nvSpPr>
          <p:cNvPr id="23" name="Text Placeholder 7">
            <a:extLst>
              <a:ext uri="{FF2B5EF4-FFF2-40B4-BE49-F238E27FC236}">
                <a16:creationId xmlns:a16="http://schemas.microsoft.com/office/drawing/2014/main" id="{6713479D-0C50-6E0A-16CF-67A3A689F38A}"/>
              </a:ext>
            </a:extLst>
          </p:cNvPr>
          <p:cNvSpPr>
            <a:spLocks noGrp="1"/>
          </p:cNvSpPr>
          <p:nvPr>
            <p:ph type="body" sz="quarter" idx="47" hasCustomPrompt="1"/>
          </p:nvPr>
        </p:nvSpPr>
        <p:spPr>
          <a:xfrm>
            <a:off x="19545771" y="9420639"/>
            <a:ext cx="3291840" cy="762000"/>
          </a:xfrm>
        </p:spPr>
        <p:txBody>
          <a:bodyPr>
            <a:normAutofit/>
          </a:bodyPr>
          <a:lstStyle>
            <a:lvl1pPr marL="0" indent="0">
              <a:buNone/>
              <a:defRPr sz="2000" b="0">
                <a:latin typeface="+mn-lt"/>
              </a:defRPr>
            </a:lvl1pPr>
          </a:lstStyle>
          <a:p>
            <a:pPr lvl="0"/>
            <a:r>
              <a:rPr lang="en-US" dirty="0"/>
              <a:t>Team Member Title</a:t>
            </a:r>
          </a:p>
        </p:txBody>
      </p:sp>
    </p:spTree>
    <p:extLst>
      <p:ext uri="{BB962C8B-B14F-4D97-AF65-F5344CB8AC3E}">
        <p14:creationId xmlns:p14="http://schemas.microsoft.com/office/powerpoint/2010/main" val="1093746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am 12 Up">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899CFC-0A4B-2C4C-9521-2BCE5E98F3CB}" type="datetime2">
              <a:rPr lang="en-US" smtClean="0"/>
              <a:t>Wednesday, January 11, 2023</a:t>
            </a:fld>
            <a:endParaRPr lang="en-US"/>
          </a:p>
        </p:txBody>
      </p:sp>
      <p:sp>
        <p:nvSpPr>
          <p:cNvPr id="3" name="Footer Placeholder 2"/>
          <p:cNvSpPr>
            <a:spLocks noGrp="1"/>
          </p:cNvSpPr>
          <p:nvPr>
            <p:ph type="ftr" sz="quarter" idx="11"/>
          </p:nvPr>
        </p:nvSpPr>
        <p:spPr/>
        <p:txBody>
          <a:bodyPr/>
          <a:lstStyle/>
          <a:p>
            <a:r>
              <a:rPr lang="en-US"/>
              <a:t>©Great Place To Work® Institute, Inc. All Rights Reserved.</a:t>
            </a:r>
            <a:endParaRPr lang="en-US" baseline="30000" dirty="0"/>
          </a:p>
        </p:txBody>
      </p:sp>
      <p:sp>
        <p:nvSpPr>
          <p:cNvPr id="4" name="Slide Number Placeholder 3"/>
          <p:cNvSpPr>
            <a:spLocks noGrp="1"/>
          </p:cNvSpPr>
          <p:nvPr>
            <p:ph type="sldNum" sz="quarter" idx="12"/>
          </p:nvPr>
        </p:nvSpPr>
        <p:spPr/>
        <p:txBody>
          <a:bodyPr/>
          <a:lstStyle/>
          <a:p>
            <a:fld id="{9B1748D1-B24F-F743-AFA7-ADB2C4425DB8}" type="slidenum">
              <a:rPr lang="en-US" smtClean="0"/>
              <a:t>‹#›</a:t>
            </a:fld>
            <a:endParaRPr lang="en-US"/>
          </a:p>
        </p:txBody>
      </p:sp>
      <p:sp>
        <p:nvSpPr>
          <p:cNvPr id="8" name="Picture Placeholder 7">
            <a:extLst>
              <a:ext uri="{FF2B5EF4-FFF2-40B4-BE49-F238E27FC236}">
                <a16:creationId xmlns:a16="http://schemas.microsoft.com/office/drawing/2014/main" id="{D54C4FB5-45CA-BFC0-42EB-1C9197E519E8}"/>
              </a:ext>
            </a:extLst>
          </p:cNvPr>
          <p:cNvSpPr>
            <a:spLocks noGrp="1"/>
          </p:cNvSpPr>
          <p:nvPr>
            <p:ph type="pic" sz="quarter" idx="14"/>
          </p:nvPr>
        </p:nvSpPr>
        <p:spPr>
          <a:xfrm>
            <a:off x="1554099" y="3352800"/>
            <a:ext cx="3291840" cy="2286000"/>
          </a:xfrm>
        </p:spPr>
        <p:txBody>
          <a:bodyPr/>
          <a:lstStyle>
            <a:lvl1pPr marL="0" indent="0">
              <a:buNone/>
              <a:defRPr sz="1400"/>
            </a:lvl1pPr>
          </a:lstStyle>
          <a:p>
            <a:r>
              <a:rPr lang="sv-SE"/>
              <a:t>Klicka på ikonen för att lägga till en bild</a:t>
            </a:r>
            <a:endParaRPr lang="en-US" dirty="0"/>
          </a:p>
        </p:txBody>
      </p:sp>
      <p:sp>
        <p:nvSpPr>
          <p:cNvPr id="13" name="Title 1">
            <a:extLst>
              <a:ext uri="{FF2B5EF4-FFF2-40B4-BE49-F238E27FC236}">
                <a16:creationId xmlns:a16="http://schemas.microsoft.com/office/drawing/2014/main" id="{ACD35C11-2FFC-50DA-C81B-EBC108B7F36C}"/>
              </a:ext>
            </a:extLst>
          </p:cNvPr>
          <p:cNvSpPr>
            <a:spLocks noGrp="1"/>
          </p:cNvSpPr>
          <p:nvPr>
            <p:ph type="title" hasCustomPrompt="1"/>
          </p:nvPr>
        </p:nvSpPr>
        <p:spPr>
          <a:xfrm>
            <a:off x="1525588" y="1523999"/>
            <a:ext cx="21305520" cy="1524001"/>
          </a:xfrm>
        </p:spPr>
        <p:txBody>
          <a:bodyPr/>
          <a:lstStyle/>
          <a:p>
            <a:r>
              <a:rPr lang="en-US" dirty="0"/>
              <a:t>Add Page Title</a:t>
            </a:r>
          </a:p>
        </p:txBody>
      </p:sp>
      <p:sp>
        <p:nvSpPr>
          <p:cNvPr id="14" name="Text Placeholder 7">
            <a:extLst>
              <a:ext uri="{FF2B5EF4-FFF2-40B4-BE49-F238E27FC236}">
                <a16:creationId xmlns:a16="http://schemas.microsoft.com/office/drawing/2014/main" id="{7C8C2CA3-E8AE-45DF-2E6A-AEBC9EACD7BD}"/>
              </a:ext>
            </a:extLst>
          </p:cNvPr>
          <p:cNvSpPr>
            <a:spLocks noGrp="1"/>
          </p:cNvSpPr>
          <p:nvPr>
            <p:ph type="body" sz="quarter" idx="13" hasCustomPrompt="1"/>
          </p:nvPr>
        </p:nvSpPr>
        <p:spPr>
          <a:xfrm>
            <a:off x="1525588" y="2438400"/>
            <a:ext cx="21336000" cy="762000"/>
          </a:xfrm>
        </p:spPr>
        <p:txBody>
          <a:bodyPr>
            <a:normAutofit/>
          </a:bodyPr>
          <a:lstStyle>
            <a:lvl1pPr marL="0" indent="0">
              <a:buNone/>
              <a:defRPr sz="3200" b="1">
                <a:solidFill>
                  <a:schemeClr val="tx1"/>
                </a:solidFill>
                <a:latin typeface="+mj-lt"/>
              </a:defRPr>
            </a:lvl1pPr>
          </a:lstStyle>
          <a:p>
            <a:pPr lvl="0"/>
            <a:r>
              <a:rPr lang="en-US" dirty="0"/>
              <a:t>Optional Subhead</a:t>
            </a:r>
          </a:p>
        </p:txBody>
      </p:sp>
      <p:sp>
        <p:nvSpPr>
          <p:cNvPr id="15" name="Text Placeholder 7">
            <a:extLst>
              <a:ext uri="{FF2B5EF4-FFF2-40B4-BE49-F238E27FC236}">
                <a16:creationId xmlns:a16="http://schemas.microsoft.com/office/drawing/2014/main" id="{86EC8F29-A4D6-7FC6-3E8B-ABD8954513DE}"/>
              </a:ext>
            </a:extLst>
          </p:cNvPr>
          <p:cNvSpPr>
            <a:spLocks noGrp="1"/>
          </p:cNvSpPr>
          <p:nvPr>
            <p:ph type="body" sz="quarter" idx="17" hasCustomPrompt="1"/>
          </p:nvPr>
        </p:nvSpPr>
        <p:spPr>
          <a:xfrm>
            <a:off x="1554099" y="5902305"/>
            <a:ext cx="3291840" cy="762000"/>
          </a:xfrm>
        </p:spPr>
        <p:txBody>
          <a:bodyPr>
            <a:normAutofit/>
          </a:bodyPr>
          <a:lstStyle>
            <a:lvl1pPr marL="0" indent="0">
              <a:buNone/>
              <a:defRPr sz="2000" b="1">
                <a:latin typeface="+mj-lt"/>
              </a:defRPr>
            </a:lvl1pPr>
          </a:lstStyle>
          <a:p>
            <a:pPr lvl="0"/>
            <a:r>
              <a:rPr lang="en-US" dirty="0"/>
              <a:t>Team Member Name</a:t>
            </a:r>
          </a:p>
        </p:txBody>
      </p:sp>
      <p:sp>
        <p:nvSpPr>
          <p:cNvPr id="16" name="Text Placeholder 7">
            <a:extLst>
              <a:ext uri="{FF2B5EF4-FFF2-40B4-BE49-F238E27FC236}">
                <a16:creationId xmlns:a16="http://schemas.microsoft.com/office/drawing/2014/main" id="{E10A287D-49F2-E107-412E-5AC771379D77}"/>
              </a:ext>
            </a:extLst>
          </p:cNvPr>
          <p:cNvSpPr>
            <a:spLocks noGrp="1"/>
          </p:cNvSpPr>
          <p:nvPr>
            <p:ph type="body" sz="quarter" idx="18" hasCustomPrompt="1"/>
          </p:nvPr>
        </p:nvSpPr>
        <p:spPr>
          <a:xfrm>
            <a:off x="1554099" y="6664305"/>
            <a:ext cx="3291840" cy="762000"/>
          </a:xfrm>
        </p:spPr>
        <p:txBody>
          <a:bodyPr>
            <a:normAutofit/>
          </a:bodyPr>
          <a:lstStyle>
            <a:lvl1pPr marL="0" indent="0">
              <a:buNone/>
              <a:defRPr sz="1600" b="0">
                <a:latin typeface="+mn-lt"/>
              </a:defRPr>
            </a:lvl1pPr>
          </a:lstStyle>
          <a:p>
            <a:pPr lvl="0"/>
            <a:r>
              <a:rPr lang="en-US" dirty="0"/>
              <a:t>Team Member Title</a:t>
            </a:r>
          </a:p>
        </p:txBody>
      </p:sp>
      <p:sp>
        <p:nvSpPr>
          <p:cNvPr id="18" name="Picture Placeholder 7">
            <a:extLst>
              <a:ext uri="{FF2B5EF4-FFF2-40B4-BE49-F238E27FC236}">
                <a16:creationId xmlns:a16="http://schemas.microsoft.com/office/drawing/2014/main" id="{9E13BDFE-3113-061A-3661-52467C4062C8}"/>
              </a:ext>
            </a:extLst>
          </p:cNvPr>
          <p:cNvSpPr>
            <a:spLocks noGrp="1"/>
          </p:cNvSpPr>
          <p:nvPr>
            <p:ph type="pic" sz="quarter" idx="19"/>
          </p:nvPr>
        </p:nvSpPr>
        <p:spPr>
          <a:xfrm>
            <a:off x="5157229" y="3352800"/>
            <a:ext cx="3291840" cy="2286000"/>
          </a:xfrm>
        </p:spPr>
        <p:txBody>
          <a:bodyPr/>
          <a:lstStyle>
            <a:lvl1pPr marL="0" indent="0">
              <a:buNone/>
              <a:defRPr sz="1400"/>
            </a:lvl1pPr>
          </a:lstStyle>
          <a:p>
            <a:r>
              <a:rPr lang="sv-SE"/>
              <a:t>Klicka på ikonen för att lägga till en bild</a:t>
            </a:r>
            <a:endParaRPr lang="en-US" dirty="0"/>
          </a:p>
        </p:txBody>
      </p:sp>
      <p:sp>
        <p:nvSpPr>
          <p:cNvPr id="29" name="Picture Placeholder 7">
            <a:extLst>
              <a:ext uri="{FF2B5EF4-FFF2-40B4-BE49-F238E27FC236}">
                <a16:creationId xmlns:a16="http://schemas.microsoft.com/office/drawing/2014/main" id="{8613E512-F49D-F825-25DB-B891E1AF1A2F}"/>
              </a:ext>
            </a:extLst>
          </p:cNvPr>
          <p:cNvSpPr>
            <a:spLocks noGrp="1"/>
          </p:cNvSpPr>
          <p:nvPr>
            <p:ph type="pic" sz="quarter" idx="22"/>
          </p:nvPr>
        </p:nvSpPr>
        <p:spPr>
          <a:xfrm>
            <a:off x="8760359" y="3352800"/>
            <a:ext cx="3291840" cy="2286000"/>
          </a:xfrm>
        </p:spPr>
        <p:txBody>
          <a:bodyPr/>
          <a:lstStyle>
            <a:lvl1pPr marL="0" indent="0">
              <a:buNone/>
              <a:defRPr sz="1400"/>
            </a:lvl1pPr>
          </a:lstStyle>
          <a:p>
            <a:r>
              <a:rPr lang="sv-SE"/>
              <a:t>Klicka på ikonen för att lägga till en bild</a:t>
            </a:r>
            <a:endParaRPr lang="en-US" dirty="0"/>
          </a:p>
        </p:txBody>
      </p:sp>
      <p:sp>
        <p:nvSpPr>
          <p:cNvPr id="32" name="Picture Placeholder 7">
            <a:extLst>
              <a:ext uri="{FF2B5EF4-FFF2-40B4-BE49-F238E27FC236}">
                <a16:creationId xmlns:a16="http://schemas.microsoft.com/office/drawing/2014/main" id="{F9529F83-8A94-EA15-69DD-1136EB97960E}"/>
              </a:ext>
            </a:extLst>
          </p:cNvPr>
          <p:cNvSpPr>
            <a:spLocks noGrp="1"/>
          </p:cNvSpPr>
          <p:nvPr>
            <p:ph type="pic" sz="quarter" idx="25"/>
          </p:nvPr>
        </p:nvSpPr>
        <p:spPr>
          <a:xfrm>
            <a:off x="12363489" y="3352800"/>
            <a:ext cx="3291840" cy="2286000"/>
          </a:xfrm>
        </p:spPr>
        <p:txBody>
          <a:bodyPr/>
          <a:lstStyle>
            <a:lvl1pPr marL="0" indent="0">
              <a:buNone/>
              <a:defRPr sz="1400"/>
            </a:lvl1pPr>
          </a:lstStyle>
          <a:p>
            <a:r>
              <a:rPr lang="sv-SE"/>
              <a:t>Klicka på ikonen för att lägga till en bild</a:t>
            </a:r>
            <a:endParaRPr lang="en-US" dirty="0"/>
          </a:p>
        </p:txBody>
      </p:sp>
      <p:sp>
        <p:nvSpPr>
          <p:cNvPr id="35" name="Picture Placeholder 7">
            <a:extLst>
              <a:ext uri="{FF2B5EF4-FFF2-40B4-BE49-F238E27FC236}">
                <a16:creationId xmlns:a16="http://schemas.microsoft.com/office/drawing/2014/main" id="{FCD858EB-287B-7356-2430-AA57D74AC6EF}"/>
              </a:ext>
            </a:extLst>
          </p:cNvPr>
          <p:cNvSpPr>
            <a:spLocks noGrp="1"/>
          </p:cNvSpPr>
          <p:nvPr>
            <p:ph type="pic" sz="quarter" idx="28"/>
          </p:nvPr>
        </p:nvSpPr>
        <p:spPr>
          <a:xfrm>
            <a:off x="15966619" y="3352800"/>
            <a:ext cx="3291840" cy="2286000"/>
          </a:xfrm>
        </p:spPr>
        <p:txBody>
          <a:bodyPr/>
          <a:lstStyle>
            <a:lvl1pPr marL="0" indent="0">
              <a:buNone/>
              <a:defRPr sz="1400"/>
            </a:lvl1pPr>
          </a:lstStyle>
          <a:p>
            <a:r>
              <a:rPr lang="sv-SE"/>
              <a:t>Klicka på ikonen för att lägga till en bild</a:t>
            </a:r>
            <a:endParaRPr lang="en-US" dirty="0"/>
          </a:p>
        </p:txBody>
      </p:sp>
      <p:sp>
        <p:nvSpPr>
          <p:cNvPr id="5" name="Picture Placeholder 7">
            <a:extLst>
              <a:ext uri="{FF2B5EF4-FFF2-40B4-BE49-F238E27FC236}">
                <a16:creationId xmlns:a16="http://schemas.microsoft.com/office/drawing/2014/main" id="{15F909EA-947D-BC5C-5129-3CCE97320B85}"/>
              </a:ext>
            </a:extLst>
          </p:cNvPr>
          <p:cNvSpPr>
            <a:spLocks noGrp="1"/>
          </p:cNvSpPr>
          <p:nvPr>
            <p:ph type="pic" sz="quarter" idx="37"/>
          </p:nvPr>
        </p:nvSpPr>
        <p:spPr>
          <a:xfrm>
            <a:off x="19569748" y="3352800"/>
            <a:ext cx="3291840" cy="2286000"/>
          </a:xfrm>
        </p:spPr>
        <p:txBody>
          <a:bodyPr/>
          <a:lstStyle>
            <a:lvl1pPr marL="0" indent="0">
              <a:buNone/>
              <a:defRPr sz="1400"/>
            </a:lvl1pPr>
          </a:lstStyle>
          <a:p>
            <a:r>
              <a:rPr lang="sv-SE"/>
              <a:t>Klicka på ikonen för att lägga till en bild</a:t>
            </a:r>
            <a:endParaRPr lang="en-US" dirty="0"/>
          </a:p>
        </p:txBody>
      </p:sp>
      <p:sp>
        <p:nvSpPr>
          <p:cNvPr id="6" name="Text Placeholder 7">
            <a:extLst>
              <a:ext uri="{FF2B5EF4-FFF2-40B4-BE49-F238E27FC236}">
                <a16:creationId xmlns:a16="http://schemas.microsoft.com/office/drawing/2014/main" id="{E1EC87B8-CE99-1C76-769B-DFC12E365FC7}"/>
              </a:ext>
            </a:extLst>
          </p:cNvPr>
          <p:cNvSpPr>
            <a:spLocks noGrp="1"/>
          </p:cNvSpPr>
          <p:nvPr>
            <p:ph type="body" sz="quarter" idx="38" hasCustomPrompt="1"/>
          </p:nvPr>
        </p:nvSpPr>
        <p:spPr>
          <a:xfrm>
            <a:off x="5157229" y="5902305"/>
            <a:ext cx="3291840" cy="762000"/>
          </a:xfrm>
        </p:spPr>
        <p:txBody>
          <a:bodyPr>
            <a:normAutofit/>
          </a:bodyPr>
          <a:lstStyle>
            <a:lvl1pPr marL="0" indent="0">
              <a:buNone/>
              <a:defRPr sz="2000" b="1">
                <a:latin typeface="+mj-lt"/>
              </a:defRPr>
            </a:lvl1pPr>
          </a:lstStyle>
          <a:p>
            <a:pPr lvl="0"/>
            <a:r>
              <a:rPr lang="en-US" dirty="0"/>
              <a:t>Team Member Name</a:t>
            </a:r>
          </a:p>
        </p:txBody>
      </p:sp>
      <p:sp>
        <p:nvSpPr>
          <p:cNvPr id="7" name="Text Placeholder 7">
            <a:extLst>
              <a:ext uri="{FF2B5EF4-FFF2-40B4-BE49-F238E27FC236}">
                <a16:creationId xmlns:a16="http://schemas.microsoft.com/office/drawing/2014/main" id="{8773BC77-68D7-EBCD-090D-C1A12CEDF296}"/>
              </a:ext>
            </a:extLst>
          </p:cNvPr>
          <p:cNvSpPr>
            <a:spLocks noGrp="1"/>
          </p:cNvSpPr>
          <p:nvPr>
            <p:ph type="body" sz="quarter" idx="39" hasCustomPrompt="1"/>
          </p:nvPr>
        </p:nvSpPr>
        <p:spPr>
          <a:xfrm>
            <a:off x="5157229" y="6664305"/>
            <a:ext cx="3291840" cy="762000"/>
          </a:xfrm>
        </p:spPr>
        <p:txBody>
          <a:bodyPr>
            <a:normAutofit/>
          </a:bodyPr>
          <a:lstStyle>
            <a:lvl1pPr marL="0" indent="0">
              <a:buNone/>
              <a:defRPr sz="1600" b="0">
                <a:latin typeface="+mn-lt"/>
              </a:defRPr>
            </a:lvl1pPr>
          </a:lstStyle>
          <a:p>
            <a:pPr lvl="0"/>
            <a:r>
              <a:rPr lang="en-US" dirty="0"/>
              <a:t>Team Member Title</a:t>
            </a:r>
          </a:p>
        </p:txBody>
      </p:sp>
      <p:sp>
        <p:nvSpPr>
          <p:cNvPr id="9" name="Text Placeholder 7">
            <a:extLst>
              <a:ext uri="{FF2B5EF4-FFF2-40B4-BE49-F238E27FC236}">
                <a16:creationId xmlns:a16="http://schemas.microsoft.com/office/drawing/2014/main" id="{7C1EB122-65FC-BF6B-1AA2-70AABFE9416E}"/>
              </a:ext>
            </a:extLst>
          </p:cNvPr>
          <p:cNvSpPr>
            <a:spLocks noGrp="1"/>
          </p:cNvSpPr>
          <p:nvPr>
            <p:ph type="body" sz="quarter" idx="40" hasCustomPrompt="1"/>
          </p:nvPr>
        </p:nvSpPr>
        <p:spPr>
          <a:xfrm>
            <a:off x="8760359" y="5902305"/>
            <a:ext cx="3291840" cy="762000"/>
          </a:xfrm>
        </p:spPr>
        <p:txBody>
          <a:bodyPr>
            <a:normAutofit/>
          </a:bodyPr>
          <a:lstStyle>
            <a:lvl1pPr marL="0" indent="0">
              <a:buNone/>
              <a:defRPr sz="2000" b="1">
                <a:latin typeface="+mj-lt"/>
              </a:defRPr>
            </a:lvl1pPr>
          </a:lstStyle>
          <a:p>
            <a:pPr lvl="0"/>
            <a:r>
              <a:rPr lang="en-US" dirty="0"/>
              <a:t>Team Member Name</a:t>
            </a:r>
          </a:p>
        </p:txBody>
      </p:sp>
      <p:sp>
        <p:nvSpPr>
          <p:cNvPr id="10" name="Text Placeholder 7">
            <a:extLst>
              <a:ext uri="{FF2B5EF4-FFF2-40B4-BE49-F238E27FC236}">
                <a16:creationId xmlns:a16="http://schemas.microsoft.com/office/drawing/2014/main" id="{94C57B2C-FA03-2371-A6DA-45B218BE7095}"/>
              </a:ext>
            </a:extLst>
          </p:cNvPr>
          <p:cNvSpPr>
            <a:spLocks noGrp="1"/>
          </p:cNvSpPr>
          <p:nvPr>
            <p:ph type="body" sz="quarter" idx="41" hasCustomPrompt="1"/>
          </p:nvPr>
        </p:nvSpPr>
        <p:spPr>
          <a:xfrm>
            <a:off x="8760359" y="6664305"/>
            <a:ext cx="3291840" cy="762000"/>
          </a:xfrm>
        </p:spPr>
        <p:txBody>
          <a:bodyPr>
            <a:normAutofit/>
          </a:bodyPr>
          <a:lstStyle>
            <a:lvl1pPr marL="0" indent="0">
              <a:buNone/>
              <a:defRPr sz="1600" b="0">
                <a:latin typeface="+mn-lt"/>
              </a:defRPr>
            </a:lvl1pPr>
          </a:lstStyle>
          <a:p>
            <a:pPr lvl="0"/>
            <a:r>
              <a:rPr lang="en-US" dirty="0"/>
              <a:t>Team Member Title</a:t>
            </a:r>
          </a:p>
        </p:txBody>
      </p:sp>
      <p:sp>
        <p:nvSpPr>
          <p:cNvPr id="17" name="Text Placeholder 7">
            <a:extLst>
              <a:ext uri="{FF2B5EF4-FFF2-40B4-BE49-F238E27FC236}">
                <a16:creationId xmlns:a16="http://schemas.microsoft.com/office/drawing/2014/main" id="{D6DA51AE-9D0A-776F-85A6-85884E20E541}"/>
              </a:ext>
            </a:extLst>
          </p:cNvPr>
          <p:cNvSpPr>
            <a:spLocks noGrp="1"/>
          </p:cNvSpPr>
          <p:nvPr>
            <p:ph type="body" sz="quarter" idx="42" hasCustomPrompt="1"/>
          </p:nvPr>
        </p:nvSpPr>
        <p:spPr>
          <a:xfrm>
            <a:off x="12363489" y="5902305"/>
            <a:ext cx="3291840" cy="762000"/>
          </a:xfrm>
        </p:spPr>
        <p:txBody>
          <a:bodyPr>
            <a:normAutofit/>
          </a:bodyPr>
          <a:lstStyle>
            <a:lvl1pPr marL="0" indent="0">
              <a:buNone/>
              <a:defRPr sz="2000" b="1">
                <a:latin typeface="+mj-lt"/>
              </a:defRPr>
            </a:lvl1pPr>
          </a:lstStyle>
          <a:p>
            <a:pPr lvl="0"/>
            <a:r>
              <a:rPr lang="en-US" dirty="0"/>
              <a:t>Team Member Name</a:t>
            </a:r>
          </a:p>
        </p:txBody>
      </p:sp>
      <p:sp>
        <p:nvSpPr>
          <p:cNvPr id="19" name="Text Placeholder 7">
            <a:extLst>
              <a:ext uri="{FF2B5EF4-FFF2-40B4-BE49-F238E27FC236}">
                <a16:creationId xmlns:a16="http://schemas.microsoft.com/office/drawing/2014/main" id="{306137B6-1858-32DF-A3A4-20BAEED35C73}"/>
              </a:ext>
            </a:extLst>
          </p:cNvPr>
          <p:cNvSpPr>
            <a:spLocks noGrp="1"/>
          </p:cNvSpPr>
          <p:nvPr>
            <p:ph type="body" sz="quarter" idx="43" hasCustomPrompt="1"/>
          </p:nvPr>
        </p:nvSpPr>
        <p:spPr>
          <a:xfrm>
            <a:off x="12363489" y="6664305"/>
            <a:ext cx="3291840" cy="762000"/>
          </a:xfrm>
        </p:spPr>
        <p:txBody>
          <a:bodyPr>
            <a:normAutofit/>
          </a:bodyPr>
          <a:lstStyle>
            <a:lvl1pPr marL="0" indent="0">
              <a:buNone/>
              <a:defRPr sz="1600" b="0">
                <a:latin typeface="+mn-lt"/>
              </a:defRPr>
            </a:lvl1pPr>
          </a:lstStyle>
          <a:p>
            <a:pPr lvl="0"/>
            <a:r>
              <a:rPr lang="en-US" dirty="0"/>
              <a:t>Team Member Title</a:t>
            </a:r>
          </a:p>
        </p:txBody>
      </p:sp>
      <p:sp>
        <p:nvSpPr>
          <p:cNvPr id="20" name="Text Placeholder 7">
            <a:extLst>
              <a:ext uri="{FF2B5EF4-FFF2-40B4-BE49-F238E27FC236}">
                <a16:creationId xmlns:a16="http://schemas.microsoft.com/office/drawing/2014/main" id="{BC75B575-F346-A51C-DDBC-BE65AA5FE550}"/>
              </a:ext>
            </a:extLst>
          </p:cNvPr>
          <p:cNvSpPr>
            <a:spLocks noGrp="1"/>
          </p:cNvSpPr>
          <p:nvPr>
            <p:ph type="body" sz="quarter" idx="44" hasCustomPrompt="1"/>
          </p:nvPr>
        </p:nvSpPr>
        <p:spPr>
          <a:xfrm>
            <a:off x="15938106" y="5902305"/>
            <a:ext cx="3291840" cy="762000"/>
          </a:xfrm>
        </p:spPr>
        <p:txBody>
          <a:bodyPr>
            <a:normAutofit/>
          </a:bodyPr>
          <a:lstStyle>
            <a:lvl1pPr marL="0" indent="0">
              <a:buNone/>
              <a:defRPr sz="2000" b="1">
                <a:latin typeface="+mj-lt"/>
              </a:defRPr>
            </a:lvl1pPr>
          </a:lstStyle>
          <a:p>
            <a:pPr lvl="0"/>
            <a:r>
              <a:rPr lang="en-US" dirty="0"/>
              <a:t>Team Member Name</a:t>
            </a:r>
          </a:p>
        </p:txBody>
      </p:sp>
      <p:sp>
        <p:nvSpPr>
          <p:cNvPr id="21" name="Text Placeholder 7">
            <a:extLst>
              <a:ext uri="{FF2B5EF4-FFF2-40B4-BE49-F238E27FC236}">
                <a16:creationId xmlns:a16="http://schemas.microsoft.com/office/drawing/2014/main" id="{872FACA6-00AA-655D-F9CF-5F09284DA77D}"/>
              </a:ext>
            </a:extLst>
          </p:cNvPr>
          <p:cNvSpPr>
            <a:spLocks noGrp="1"/>
          </p:cNvSpPr>
          <p:nvPr>
            <p:ph type="body" sz="quarter" idx="45" hasCustomPrompt="1"/>
          </p:nvPr>
        </p:nvSpPr>
        <p:spPr>
          <a:xfrm>
            <a:off x="15938106" y="6664305"/>
            <a:ext cx="3291840" cy="762000"/>
          </a:xfrm>
        </p:spPr>
        <p:txBody>
          <a:bodyPr>
            <a:normAutofit/>
          </a:bodyPr>
          <a:lstStyle>
            <a:lvl1pPr marL="0" indent="0">
              <a:buNone/>
              <a:defRPr sz="1600" b="0">
                <a:latin typeface="+mn-lt"/>
              </a:defRPr>
            </a:lvl1pPr>
          </a:lstStyle>
          <a:p>
            <a:pPr lvl="0"/>
            <a:r>
              <a:rPr lang="en-US" dirty="0"/>
              <a:t>Team Member Title</a:t>
            </a:r>
          </a:p>
        </p:txBody>
      </p:sp>
      <p:sp>
        <p:nvSpPr>
          <p:cNvPr id="22" name="Text Placeholder 7">
            <a:extLst>
              <a:ext uri="{FF2B5EF4-FFF2-40B4-BE49-F238E27FC236}">
                <a16:creationId xmlns:a16="http://schemas.microsoft.com/office/drawing/2014/main" id="{22018657-56C2-8889-8B27-FE3DC3D7219F}"/>
              </a:ext>
            </a:extLst>
          </p:cNvPr>
          <p:cNvSpPr>
            <a:spLocks noGrp="1"/>
          </p:cNvSpPr>
          <p:nvPr>
            <p:ph type="body" sz="quarter" idx="46" hasCustomPrompt="1"/>
          </p:nvPr>
        </p:nvSpPr>
        <p:spPr>
          <a:xfrm>
            <a:off x="19545771" y="5902305"/>
            <a:ext cx="3291840" cy="762000"/>
          </a:xfrm>
        </p:spPr>
        <p:txBody>
          <a:bodyPr>
            <a:normAutofit/>
          </a:bodyPr>
          <a:lstStyle>
            <a:lvl1pPr marL="0" indent="0">
              <a:buNone/>
              <a:defRPr sz="2000" b="1">
                <a:latin typeface="+mj-lt"/>
              </a:defRPr>
            </a:lvl1pPr>
          </a:lstStyle>
          <a:p>
            <a:pPr lvl="0"/>
            <a:r>
              <a:rPr lang="en-US" dirty="0"/>
              <a:t>Team Member Name</a:t>
            </a:r>
          </a:p>
        </p:txBody>
      </p:sp>
      <p:sp>
        <p:nvSpPr>
          <p:cNvPr id="23" name="Text Placeholder 7">
            <a:extLst>
              <a:ext uri="{FF2B5EF4-FFF2-40B4-BE49-F238E27FC236}">
                <a16:creationId xmlns:a16="http://schemas.microsoft.com/office/drawing/2014/main" id="{6713479D-0C50-6E0A-16CF-67A3A689F38A}"/>
              </a:ext>
            </a:extLst>
          </p:cNvPr>
          <p:cNvSpPr>
            <a:spLocks noGrp="1"/>
          </p:cNvSpPr>
          <p:nvPr>
            <p:ph type="body" sz="quarter" idx="47" hasCustomPrompt="1"/>
          </p:nvPr>
        </p:nvSpPr>
        <p:spPr>
          <a:xfrm>
            <a:off x="19545771" y="6664305"/>
            <a:ext cx="3291840" cy="762000"/>
          </a:xfrm>
        </p:spPr>
        <p:txBody>
          <a:bodyPr>
            <a:normAutofit/>
          </a:bodyPr>
          <a:lstStyle>
            <a:lvl1pPr marL="0" indent="0">
              <a:buNone/>
              <a:defRPr sz="1600" b="0">
                <a:latin typeface="+mn-lt"/>
              </a:defRPr>
            </a:lvl1pPr>
          </a:lstStyle>
          <a:p>
            <a:pPr lvl="0"/>
            <a:r>
              <a:rPr lang="en-US" dirty="0"/>
              <a:t>Team Member Title</a:t>
            </a:r>
          </a:p>
        </p:txBody>
      </p:sp>
      <p:sp>
        <p:nvSpPr>
          <p:cNvPr id="43" name="Picture Placeholder 7">
            <a:extLst>
              <a:ext uri="{FF2B5EF4-FFF2-40B4-BE49-F238E27FC236}">
                <a16:creationId xmlns:a16="http://schemas.microsoft.com/office/drawing/2014/main" id="{D1C6B388-B694-B04F-FCFA-EA90190EE5D3}"/>
              </a:ext>
            </a:extLst>
          </p:cNvPr>
          <p:cNvSpPr>
            <a:spLocks noGrp="1"/>
          </p:cNvSpPr>
          <p:nvPr>
            <p:ph type="pic" sz="quarter" idx="48"/>
          </p:nvPr>
        </p:nvSpPr>
        <p:spPr>
          <a:xfrm>
            <a:off x="1554099" y="7718322"/>
            <a:ext cx="3291840" cy="2286000"/>
          </a:xfrm>
        </p:spPr>
        <p:txBody>
          <a:bodyPr/>
          <a:lstStyle>
            <a:lvl1pPr marL="0" indent="0">
              <a:buNone/>
              <a:defRPr sz="1400"/>
            </a:lvl1pPr>
          </a:lstStyle>
          <a:p>
            <a:r>
              <a:rPr lang="sv-SE"/>
              <a:t>Klicka på ikonen för att lägga till en bild</a:t>
            </a:r>
            <a:endParaRPr lang="en-US" dirty="0"/>
          </a:p>
        </p:txBody>
      </p:sp>
      <p:sp>
        <p:nvSpPr>
          <p:cNvPr id="44" name="Text Placeholder 7">
            <a:extLst>
              <a:ext uri="{FF2B5EF4-FFF2-40B4-BE49-F238E27FC236}">
                <a16:creationId xmlns:a16="http://schemas.microsoft.com/office/drawing/2014/main" id="{B7CB4038-9345-B02C-AD78-0DA8295348CA}"/>
              </a:ext>
            </a:extLst>
          </p:cNvPr>
          <p:cNvSpPr>
            <a:spLocks noGrp="1"/>
          </p:cNvSpPr>
          <p:nvPr>
            <p:ph type="body" sz="quarter" idx="49" hasCustomPrompt="1"/>
          </p:nvPr>
        </p:nvSpPr>
        <p:spPr>
          <a:xfrm>
            <a:off x="1554099" y="10267827"/>
            <a:ext cx="3291840" cy="762000"/>
          </a:xfrm>
        </p:spPr>
        <p:txBody>
          <a:bodyPr>
            <a:normAutofit/>
          </a:bodyPr>
          <a:lstStyle>
            <a:lvl1pPr marL="0" indent="0">
              <a:buNone/>
              <a:defRPr sz="2000" b="1">
                <a:latin typeface="+mj-lt"/>
              </a:defRPr>
            </a:lvl1pPr>
          </a:lstStyle>
          <a:p>
            <a:pPr lvl="0"/>
            <a:r>
              <a:rPr lang="en-US" dirty="0"/>
              <a:t>Team Member Name</a:t>
            </a:r>
          </a:p>
        </p:txBody>
      </p:sp>
      <p:sp>
        <p:nvSpPr>
          <p:cNvPr id="45" name="Text Placeholder 7">
            <a:extLst>
              <a:ext uri="{FF2B5EF4-FFF2-40B4-BE49-F238E27FC236}">
                <a16:creationId xmlns:a16="http://schemas.microsoft.com/office/drawing/2014/main" id="{6A5F438B-A72C-1B32-EF6B-53E24CB53705}"/>
              </a:ext>
            </a:extLst>
          </p:cNvPr>
          <p:cNvSpPr>
            <a:spLocks noGrp="1"/>
          </p:cNvSpPr>
          <p:nvPr>
            <p:ph type="body" sz="quarter" idx="50" hasCustomPrompt="1"/>
          </p:nvPr>
        </p:nvSpPr>
        <p:spPr>
          <a:xfrm>
            <a:off x="1554099" y="11029827"/>
            <a:ext cx="3291840" cy="762000"/>
          </a:xfrm>
        </p:spPr>
        <p:txBody>
          <a:bodyPr>
            <a:normAutofit/>
          </a:bodyPr>
          <a:lstStyle>
            <a:lvl1pPr marL="0" indent="0">
              <a:buNone/>
              <a:defRPr sz="1600" b="0">
                <a:latin typeface="+mn-lt"/>
              </a:defRPr>
            </a:lvl1pPr>
          </a:lstStyle>
          <a:p>
            <a:pPr lvl="0"/>
            <a:r>
              <a:rPr lang="en-US" dirty="0"/>
              <a:t>Team Member Title</a:t>
            </a:r>
          </a:p>
        </p:txBody>
      </p:sp>
      <p:sp>
        <p:nvSpPr>
          <p:cNvPr id="46" name="Picture Placeholder 7">
            <a:extLst>
              <a:ext uri="{FF2B5EF4-FFF2-40B4-BE49-F238E27FC236}">
                <a16:creationId xmlns:a16="http://schemas.microsoft.com/office/drawing/2014/main" id="{4132249A-FD6B-2C46-6250-0B714FC20A02}"/>
              </a:ext>
            </a:extLst>
          </p:cNvPr>
          <p:cNvSpPr>
            <a:spLocks noGrp="1"/>
          </p:cNvSpPr>
          <p:nvPr>
            <p:ph type="pic" sz="quarter" idx="51"/>
          </p:nvPr>
        </p:nvSpPr>
        <p:spPr>
          <a:xfrm>
            <a:off x="5157229" y="7718322"/>
            <a:ext cx="3291840" cy="2286000"/>
          </a:xfrm>
        </p:spPr>
        <p:txBody>
          <a:bodyPr/>
          <a:lstStyle>
            <a:lvl1pPr marL="0" indent="0">
              <a:buNone/>
              <a:defRPr sz="1400"/>
            </a:lvl1pPr>
          </a:lstStyle>
          <a:p>
            <a:r>
              <a:rPr lang="sv-SE"/>
              <a:t>Klicka på ikonen för att lägga till en bild</a:t>
            </a:r>
            <a:endParaRPr lang="en-US" dirty="0"/>
          </a:p>
        </p:txBody>
      </p:sp>
      <p:sp>
        <p:nvSpPr>
          <p:cNvPr id="47" name="Picture Placeholder 7">
            <a:extLst>
              <a:ext uri="{FF2B5EF4-FFF2-40B4-BE49-F238E27FC236}">
                <a16:creationId xmlns:a16="http://schemas.microsoft.com/office/drawing/2014/main" id="{F1DA7F7E-9DDB-20FF-1628-D3CE66929A00}"/>
              </a:ext>
            </a:extLst>
          </p:cNvPr>
          <p:cNvSpPr>
            <a:spLocks noGrp="1"/>
          </p:cNvSpPr>
          <p:nvPr>
            <p:ph type="pic" sz="quarter" idx="52"/>
          </p:nvPr>
        </p:nvSpPr>
        <p:spPr>
          <a:xfrm>
            <a:off x="8760359" y="7718322"/>
            <a:ext cx="3291840" cy="2286000"/>
          </a:xfrm>
        </p:spPr>
        <p:txBody>
          <a:bodyPr/>
          <a:lstStyle>
            <a:lvl1pPr marL="0" indent="0">
              <a:buNone/>
              <a:defRPr sz="1400"/>
            </a:lvl1pPr>
          </a:lstStyle>
          <a:p>
            <a:r>
              <a:rPr lang="sv-SE"/>
              <a:t>Klicka på ikonen för att lägga till en bild</a:t>
            </a:r>
            <a:endParaRPr lang="en-US" dirty="0"/>
          </a:p>
        </p:txBody>
      </p:sp>
      <p:sp>
        <p:nvSpPr>
          <p:cNvPr id="48" name="Picture Placeholder 7">
            <a:extLst>
              <a:ext uri="{FF2B5EF4-FFF2-40B4-BE49-F238E27FC236}">
                <a16:creationId xmlns:a16="http://schemas.microsoft.com/office/drawing/2014/main" id="{2D9F5E7D-249F-84B3-AE94-EF438DB4763F}"/>
              </a:ext>
            </a:extLst>
          </p:cNvPr>
          <p:cNvSpPr>
            <a:spLocks noGrp="1"/>
          </p:cNvSpPr>
          <p:nvPr>
            <p:ph type="pic" sz="quarter" idx="53"/>
          </p:nvPr>
        </p:nvSpPr>
        <p:spPr>
          <a:xfrm>
            <a:off x="12363489" y="7718322"/>
            <a:ext cx="3291840" cy="2286000"/>
          </a:xfrm>
        </p:spPr>
        <p:txBody>
          <a:bodyPr/>
          <a:lstStyle>
            <a:lvl1pPr marL="0" indent="0">
              <a:buNone/>
              <a:defRPr sz="1400"/>
            </a:lvl1pPr>
          </a:lstStyle>
          <a:p>
            <a:r>
              <a:rPr lang="sv-SE"/>
              <a:t>Klicka på ikonen för att lägga till en bild</a:t>
            </a:r>
            <a:endParaRPr lang="en-US" dirty="0"/>
          </a:p>
        </p:txBody>
      </p:sp>
      <p:sp>
        <p:nvSpPr>
          <p:cNvPr id="49" name="Picture Placeholder 7">
            <a:extLst>
              <a:ext uri="{FF2B5EF4-FFF2-40B4-BE49-F238E27FC236}">
                <a16:creationId xmlns:a16="http://schemas.microsoft.com/office/drawing/2014/main" id="{3E60D4EE-3249-A98A-10A6-2833C77BE0A8}"/>
              </a:ext>
            </a:extLst>
          </p:cNvPr>
          <p:cNvSpPr>
            <a:spLocks noGrp="1"/>
          </p:cNvSpPr>
          <p:nvPr>
            <p:ph type="pic" sz="quarter" idx="54"/>
          </p:nvPr>
        </p:nvSpPr>
        <p:spPr>
          <a:xfrm>
            <a:off x="15966619" y="7718322"/>
            <a:ext cx="3291840" cy="2286000"/>
          </a:xfrm>
        </p:spPr>
        <p:txBody>
          <a:bodyPr/>
          <a:lstStyle>
            <a:lvl1pPr marL="0" indent="0">
              <a:buNone/>
              <a:defRPr sz="1400"/>
            </a:lvl1pPr>
          </a:lstStyle>
          <a:p>
            <a:r>
              <a:rPr lang="sv-SE"/>
              <a:t>Klicka på ikonen för att lägga till en bild</a:t>
            </a:r>
            <a:endParaRPr lang="en-US" dirty="0"/>
          </a:p>
        </p:txBody>
      </p:sp>
      <p:sp>
        <p:nvSpPr>
          <p:cNvPr id="50" name="Picture Placeholder 7">
            <a:extLst>
              <a:ext uri="{FF2B5EF4-FFF2-40B4-BE49-F238E27FC236}">
                <a16:creationId xmlns:a16="http://schemas.microsoft.com/office/drawing/2014/main" id="{9C600EE7-2004-3AF7-3E3D-0A28B1C30B13}"/>
              </a:ext>
            </a:extLst>
          </p:cNvPr>
          <p:cNvSpPr>
            <a:spLocks noGrp="1"/>
          </p:cNvSpPr>
          <p:nvPr>
            <p:ph type="pic" sz="quarter" idx="55"/>
          </p:nvPr>
        </p:nvSpPr>
        <p:spPr>
          <a:xfrm>
            <a:off x="19569748" y="7718322"/>
            <a:ext cx="3291840" cy="2286000"/>
          </a:xfrm>
        </p:spPr>
        <p:txBody>
          <a:bodyPr/>
          <a:lstStyle>
            <a:lvl1pPr marL="0" indent="0">
              <a:buNone/>
              <a:defRPr sz="1400"/>
            </a:lvl1pPr>
          </a:lstStyle>
          <a:p>
            <a:r>
              <a:rPr lang="sv-SE"/>
              <a:t>Klicka på ikonen för att lägga till en bild</a:t>
            </a:r>
            <a:endParaRPr lang="en-US" dirty="0"/>
          </a:p>
        </p:txBody>
      </p:sp>
      <p:sp>
        <p:nvSpPr>
          <p:cNvPr id="51" name="Text Placeholder 7">
            <a:extLst>
              <a:ext uri="{FF2B5EF4-FFF2-40B4-BE49-F238E27FC236}">
                <a16:creationId xmlns:a16="http://schemas.microsoft.com/office/drawing/2014/main" id="{ED27765E-642E-2AB4-BB46-3C03E0B5C884}"/>
              </a:ext>
            </a:extLst>
          </p:cNvPr>
          <p:cNvSpPr>
            <a:spLocks noGrp="1"/>
          </p:cNvSpPr>
          <p:nvPr>
            <p:ph type="body" sz="quarter" idx="56" hasCustomPrompt="1"/>
          </p:nvPr>
        </p:nvSpPr>
        <p:spPr>
          <a:xfrm>
            <a:off x="5157229" y="10267827"/>
            <a:ext cx="3291840" cy="762000"/>
          </a:xfrm>
        </p:spPr>
        <p:txBody>
          <a:bodyPr>
            <a:normAutofit/>
          </a:bodyPr>
          <a:lstStyle>
            <a:lvl1pPr marL="0" indent="0">
              <a:buNone/>
              <a:defRPr sz="2000" b="1">
                <a:latin typeface="+mj-lt"/>
              </a:defRPr>
            </a:lvl1pPr>
          </a:lstStyle>
          <a:p>
            <a:pPr lvl="0"/>
            <a:r>
              <a:rPr lang="en-US" dirty="0"/>
              <a:t>Team Member Name</a:t>
            </a:r>
          </a:p>
        </p:txBody>
      </p:sp>
      <p:sp>
        <p:nvSpPr>
          <p:cNvPr id="52" name="Text Placeholder 7">
            <a:extLst>
              <a:ext uri="{FF2B5EF4-FFF2-40B4-BE49-F238E27FC236}">
                <a16:creationId xmlns:a16="http://schemas.microsoft.com/office/drawing/2014/main" id="{B0F790EA-20A7-0126-84B7-3F41D6D633D2}"/>
              </a:ext>
            </a:extLst>
          </p:cNvPr>
          <p:cNvSpPr>
            <a:spLocks noGrp="1"/>
          </p:cNvSpPr>
          <p:nvPr>
            <p:ph type="body" sz="quarter" idx="57" hasCustomPrompt="1"/>
          </p:nvPr>
        </p:nvSpPr>
        <p:spPr>
          <a:xfrm>
            <a:off x="5157229" y="11029827"/>
            <a:ext cx="3291840" cy="762000"/>
          </a:xfrm>
        </p:spPr>
        <p:txBody>
          <a:bodyPr>
            <a:normAutofit/>
          </a:bodyPr>
          <a:lstStyle>
            <a:lvl1pPr marL="0" indent="0">
              <a:buNone/>
              <a:defRPr sz="1600" b="0">
                <a:latin typeface="+mn-lt"/>
              </a:defRPr>
            </a:lvl1pPr>
          </a:lstStyle>
          <a:p>
            <a:pPr lvl="0"/>
            <a:r>
              <a:rPr lang="en-US" dirty="0"/>
              <a:t>Team Member Title</a:t>
            </a:r>
          </a:p>
        </p:txBody>
      </p:sp>
      <p:sp>
        <p:nvSpPr>
          <p:cNvPr id="53" name="Text Placeholder 7">
            <a:extLst>
              <a:ext uri="{FF2B5EF4-FFF2-40B4-BE49-F238E27FC236}">
                <a16:creationId xmlns:a16="http://schemas.microsoft.com/office/drawing/2014/main" id="{94281975-91FD-85C5-3E90-D9C7B58F4DAB}"/>
              </a:ext>
            </a:extLst>
          </p:cNvPr>
          <p:cNvSpPr>
            <a:spLocks noGrp="1"/>
          </p:cNvSpPr>
          <p:nvPr>
            <p:ph type="body" sz="quarter" idx="58" hasCustomPrompt="1"/>
          </p:nvPr>
        </p:nvSpPr>
        <p:spPr>
          <a:xfrm>
            <a:off x="8760359" y="10267827"/>
            <a:ext cx="3291840" cy="762000"/>
          </a:xfrm>
        </p:spPr>
        <p:txBody>
          <a:bodyPr>
            <a:normAutofit/>
          </a:bodyPr>
          <a:lstStyle>
            <a:lvl1pPr marL="0" indent="0">
              <a:buNone/>
              <a:defRPr sz="2000" b="1">
                <a:latin typeface="+mj-lt"/>
              </a:defRPr>
            </a:lvl1pPr>
          </a:lstStyle>
          <a:p>
            <a:pPr lvl="0"/>
            <a:r>
              <a:rPr lang="en-US" dirty="0"/>
              <a:t>Team Member Name</a:t>
            </a:r>
          </a:p>
        </p:txBody>
      </p:sp>
      <p:sp>
        <p:nvSpPr>
          <p:cNvPr id="54" name="Text Placeholder 7">
            <a:extLst>
              <a:ext uri="{FF2B5EF4-FFF2-40B4-BE49-F238E27FC236}">
                <a16:creationId xmlns:a16="http://schemas.microsoft.com/office/drawing/2014/main" id="{910B963B-6942-A482-CFB0-6118A7C33A1C}"/>
              </a:ext>
            </a:extLst>
          </p:cNvPr>
          <p:cNvSpPr>
            <a:spLocks noGrp="1"/>
          </p:cNvSpPr>
          <p:nvPr>
            <p:ph type="body" sz="quarter" idx="59" hasCustomPrompt="1"/>
          </p:nvPr>
        </p:nvSpPr>
        <p:spPr>
          <a:xfrm>
            <a:off x="8760359" y="11029827"/>
            <a:ext cx="3291840" cy="762000"/>
          </a:xfrm>
        </p:spPr>
        <p:txBody>
          <a:bodyPr>
            <a:normAutofit/>
          </a:bodyPr>
          <a:lstStyle>
            <a:lvl1pPr marL="0" indent="0">
              <a:buNone/>
              <a:defRPr sz="1600" b="0">
                <a:latin typeface="+mn-lt"/>
              </a:defRPr>
            </a:lvl1pPr>
          </a:lstStyle>
          <a:p>
            <a:pPr lvl="0"/>
            <a:r>
              <a:rPr lang="en-US" dirty="0"/>
              <a:t>Team Member Title</a:t>
            </a:r>
          </a:p>
        </p:txBody>
      </p:sp>
      <p:sp>
        <p:nvSpPr>
          <p:cNvPr id="55" name="Text Placeholder 7">
            <a:extLst>
              <a:ext uri="{FF2B5EF4-FFF2-40B4-BE49-F238E27FC236}">
                <a16:creationId xmlns:a16="http://schemas.microsoft.com/office/drawing/2014/main" id="{C619B866-78A4-9A35-1878-DB3FD4E827ED}"/>
              </a:ext>
            </a:extLst>
          </p:cNvPr>
          <p:cNvSpPr>
            <a:spLocks noGrp="1"/>
          </p:cNvSpPr>
          <p:nvPr>
            <p:ph type="body" sz="quarter" idx="60" hasCustomPrompt="1"/>
          </p:nvPr>
        </p:nvSpPr>
        <p:spPr>
          <a:xfrm>
            <a:off x="12363489" y="10267827"/>
            <a:ext cx="3291840" cy="762000"/>
          </a:xfrm>
        </p:spPr>
        <p:txBody>
          <a:bodyPr>
            <a:normAutofit/>
          </a:bodyPr>
          <a:lstStyle>
            <a:lvl1pPr marL="0" indent="0">
              <a:buNone/>
              <a:defRPr sz="2000" b="1">
                <a:latin typeface="+mj-lt"/>
              </a:defRPr>
            </a:lvl1pPr>
          </a:lstStyle>
          <a:p>
            <a:pPr lvl="0"/>
            <a:r>
              <a:rPr lang="en-US" dirty="0"/>
              <a:t>Team Member Name</a:t>
            </a:r>
          </a:p>
        </p:txBody>
      </p:sp>
      <p:sp>
        <p:nvSpPr>
          <p:cNvPr id="56" name="Text Placeholder 7">
            <a:extLst>
              <a:ext uri="{FF2B5EF4-FFF2-40B4-BE49-F238E27FC236}">
                <a16:creationId xmlns:a16="http://schemas.microsoft.com/office/drawing/2014/main" id="{30EF3047-9923-1F3F-2C3D-884302517A82}"/>
              </a:ext>
            </a:extLst>
          </p:cNvPr>
          <p:cNvSpPr>
            <a:spLocks noGrp="1"/>
          </p:cNvSpPr>
          <p:nvPr>
            <p:ph type="body" sz="quarter" idx="61" hasCustomPrompt="1"/>
          </p:nvPr>
        </p:nvSpPr>
        <p:spPr>
          <a:xfrm>
            <a:off x="12363489" y="11029827"/>
            <a:ext cx="3291840" cy="762000"/>
          </a:xfrm>
        </p:spPr>
        <p:txBody>
          <a:bodyPr>
            <a:normAutofit/>
          </a:bodyPr>
          <a:lstStyle>
            <a:lvl1pPr marL="0" indent="0">
              <a:buNone/>
              <a:defRPr sz="1600" b="0">
                <a:latin typeface="+mn-lt"/>
              </a:defRPr>
            </a:lvl1pPr>
          </a:lstStyle>
          <a:p>
            <a:pPr lvl="0"/>
            <a:r>
              <a:rPr lang="en-US" dirty="0"/>
              <a:t>Team Member Title</a:t>
            </a:r>
          </a:p>
        </p:txBody>
      </p:sp>
      <p:sp>
        <p:nvSpPr>
          <p:cNvPr id="57" name="Text Placeholder 7">
            <a:extLst>
              <a:ext uri="{FF2B5EF4-FFF2-40B4-BE49-F238E27FC236}">
                <a16:creationId xmlns:a16="http://schemas.microsoft.com/office/drawing/2014/main" id="{76E4F10D-0C70-EC72-6830-074ACE62FEBC}"/>
              </a:ext>
            </a:extLst>
          </p:cNvPr>
          <p:cNvSpPr>
            <a:spLocks noGrp="1"/>
          </p:cNvSpPr>
          <p:nvPr>
            <p:ph type="body" sz="quarter" idx="62" hasCustomPrompt="1"/>
          </p:nvPr>
        </p:nvSpPr>
        <p:spPr>
          <a:xfrm>
            <a:off x="15938106" y="10267827"/>
            <a:ext cx="3291840" cy="762000"/>
          </a:xfrm>
        </p:spPr>
        <p:txBody>
          <a:bodyPr>
            <a:normAutofit/>
          </a:bodyPr>
          <a:lstStyle>
            <a:lvl1pPr marL="0" indent="0">
              <a:buNone/>
              <a:defRPr sz="2000" b="1">
                <a:latin typeface="+mj-lt"/>
              </a:defRPr>
            </a:lvl1pPr>
          </a:lstStyle>
          <a:p>
            <a:pPr lvl="0"/>
            <a:r>
              <a:rPr lang="en-US" dirty="0"/>
              <a:t>Team Member Name</a:t>
            </a:r>
          </a:p>
        </p:txBody>
      </p:sp>
      <p:sp>
        <p:nvSpPr>
          <p:cNvPr id="58" name="Text Placeholder 7">
            <a:extLst>
              <a:ext uri="{FF2B5EF4-FFF2-40B4-BE49-F238E27FC236}">
                <a16:creationId xmlns:a16="http://schemas.microsoft.com/office/drawing/2014/main" id="{36CD2110-311A-C51E-6B4F-27BDAC6A6201}"/>
              </a:ext>
            </a:extLst>
          </p:cNvPr>
          <p:cNvSpPr>
            <a:spLocks noGrp="1"/>
          </p:cNvSpPr>
          <p:nvPr>
            <p:ph type="body" sz="quarter" idx="63" hasCustomPrompt="1"/>
          </p:nvPr>
        </p:nvSpPr>
        <p:spPr>
          <a:xfrm>
            <a:off x="15938106" y="11029827"/>
            <a:ext cx="3291840" cy="762000"/>
          </a:xfrm>
        </p:spPr>
        <p:txBody>
          <a:bodyPr>
            <a:normAutofit/>
          </a:bodyPr>
          <a:lstStyle>
            <a:lvl1pPr marL="0" indent="0">
              <a:buNone/>
              <a:defRPr sz="1600" b="0">
                <a:latin typeface="+mn-lt"/>
              </a:defRPr>
            </a:lvl1pPr>
          </a:lstStyle>
          <a:p>
            <a:pPr lvl="0"/>
            <a:r>
              <a:rPr lang="en-US" dirty="0"/>
              <a:t>Team Member Title</a:t>
            </a:r>
          </a:p>
        </p:txBody>
      </p:sp>
      <p:sp>
        <p:nvSpPr>
          <p:cNvPr id="59" name="Text Placeholder 7">
            <a:extLst>
              <a:ext uri="{FF2B5EF4-FFF2-40B4-BE49-F238E27FC236}">
                <a16:creationId xmlns:a16="http://schemas.microsoft.com/office/drawing/2014/main" id="{6418D65F-1F24-B4B5-3842-A84BC36E3DF1}"/>
              </a:ext>
            </a:extLst>
          </p:cNvPr>
          <p:cNvSpPr>
            <a:spLocks noGrp="1"/>
          </p:cNvSpPr>
          <p:nvPr>
            <p:ph type="body" sz="quarter" idx="64" hasCustomPrompt="1"/>
          </p:nvPr>
        </p:nvSpPr>
        <p:spPr>
          <a:xfrm>
            <a:off x="19545771" y="10267827"/>
            <a:ext cx="3291840" cy="762000"/>
          </a:xfrm>
        </p:spPr>
        <p:txBody>
          <a:bodyPr>
            <a:normAutofit/>
          </a:bodyPr>
          <a:lstStyle>
            <a:lvl1pPr marL="0" indent="0">
              <a:buNone/>
              <a:defRPr sz="2000" b="1">
                <a:latin typeface="+mj-lt"/>
              </a:defRPr>
            </a:lvl1pPr>
          </a:lstStyle>
          <a:p>
            <a:pPr lvl="0"/>
            <a:r>
              <a:rPr lang="en-US" dirty="0"/>
              <a:t>Team Member Name</a:t>
            </a:r>
          </a:p>
        </p:txBody>
      </p:sp>
      <p:sp>
        <p:nvSpPr>
          <p:cNvPr id="60" name="Text Placeholder 7">
            <a:extLst>
              <a:ext uri="{FF2B5EF4-FFF2-40B4-BE49-F238E27FC236}">
                <a16:creationId xmlns:a16="http://schemas.microsoft.com/office/drawing/2014/main" id="{28C83FFA-FE02-4497-BE85-AF5A7DA353D8}"/>
              </a:ext>
            </a:extLst>
          </p:cNvPr>
          <p:cNvSpPr>
            <a:spLocks noGrp="1"/>
          </p:cNvSpPr>
          <p:nvPr>
            <p:ph type="body" sz="quarter" idx="65" hasCustomPrompt="1"/>
          </p:nvPr>
        </p:nvSpPr>
        <p:spPr>
          <a:xfrm>
            <a:off x="19545771" y="11029827"/>
            <a:ext cx="3291840" cy="762000"/>
          </a:xfrm>
        </p:spPr>
        <p:txBody>
          <a:bodyPr>
            <a:normAutofit/>
          </a:bodyPr>
          <a:lstStyle>
            <a:lvl1pPr marL="0" indent="0">
              <a:buNone/>
              <a:defRPr sz="1600" b="0">
                <a:latin typeface="+mn-lt"/>
              </a:defRPr>
            </a:lvl1pPr>
          </a:lstStyle>
          <a:p>
            <a:pPr lvl="0"/>
            <a:r>
              <a:rPr lang="en-US" dirty="0"/>
              <a:t>Team Member Title</a:t>
            </a:r>
          </a:p>
        </p:txBody>
      </p:sp>
    </p:spTree>
    <p:extLst>
      <p:ext uri="{BB962C8B-B14F-4D97-AF65-F5344CB8AC3E}">
        <p14:creationId xmlns:p14="http://schemas.microsoft.com/office/powerpoint/2010/main" val="22792121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med bildtex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12193587" y="1523999"/>
            <a:ext cx="10666412" cy="10668001"/>
          </a:xfrm>
        </p:spPr>
        <p:txBody>
          <a:bodyPr>
            <a:normAutofit/>
          </a:bodyPr>
          <a:lstStyle>
            <a:lvl1pPr marL="342900" indent="-342900">
              <a:buFont typeface="System Font Regular"/>
              <a:buChar char="–"/>
              <a:defRPr sz="2400"/>
            </a:lvl1pPr>
            <a:lvl2pPr>
              <a:defRPr sz="2400"/>
            </a:lvl2pPr>
            <a:lvl3pPr>
              <a:defRPr sz="2400"/>
            </a:lvl3pPr>
            <a:lvl4pPr>
              <a:defRPr sz="2400"/>
            </a:lvl4pPr>
            <a:lvl5pPr>
              <a:defRPr sz="2400"/>
            </a:lvl5pPr>
            <a:lvl6pPr>
              <a:defRPr sz="4000"/>
            </a:lvl6pPr>
            <a:lvl7pPr>
              <a:defRPr sz="4000"/>
            </a:lvl7pPr>
            <a:lvl8pPr>
              <a:defRPr sz="4000"/>
            </a:lvl8pPr>
            <a:lvl9pPr>
              <a:defRPr sz="4000"/>
            </a:lvl9pPr>
          </a:lstStyle>
          <a:p>
            <a:pPr lvl="0"/>
            <a:r>
              <a:rPr lang="en-US" dirty="0"/>
              <a:t>Click icon to add content</a:t>
            </a:r>
          </a:p>
        </p:txBody>
      </p:sp>
      <p:sp>
        <p:nvSpPr>
          <p:cNvPr id="5" name="Date Placeholder 4"/>
          <p:cNvSpPr>
            <a:spLocks noGrp="1"/>
          </p:cNvSpPr>
          <p:nvPr>
            <p:ph type="dt" sz="half" idx="10"/>
          </p:nvPr>
        </p:nvSpPr>
        <p:spPr/>
        <p:txBody>
          <a:bodyPr/>
          <a:lstStyle/>
          <a:p>
            <a:fld id="{7177C949-879A-B74C-AE34-0754F9716030}" type="datetime2">
              <a:rPr lang="en-US" smtClean="0"/>
              <a:t>Wednesday, January 11, 2023</a:t>
            </a:fld>
            <a:endParaRPr lang="en-US"/>
          </a:p>
        </p:txBody>
      </p:sp>
      <p:sp>
        <p:nvSpPr>
          <p:cNvPr id="6" name="Footer Placeholder 5"/>
          <p:cNvSpPr>
            <a:spLocks noGrp="1"/>
          </p:cNvSpPr>
          <p:nvPr>
            <p:ph type="ftr" sz="quarter" idx="11"/>
          </p:nvPr>
        </p:nvSpPr>
        <p:spPr/>
        <p:txBody>
          <a:bodyPr/>
          <a:lstStyle/>
          <a:p>
            <a:r>
              <a:rPr lang="en-US"/>
              <a:t>©Great Place To Work® Institute, Inc. All Rights Reserved.</a:t>
            </a:r>
            <a:endParaRPr lang="en-US" baseline="30000" dirty="0"/>
          </a:p>
        </p:txBody>
      </p:sp>
      <p:sp>
        <p:nvSpPr>
          <p:cNvPr id="7" name="Slide Number Placeholder 6"/>
          <p:cNvSpPr>
            <a:spLocks noGrp="1"/>
          </p:cNvSpPr>
          <p:nvPr>
            <p:ph type="sldNum" sz="quarter" idx="12"/>
          </p:nvPr>
        </p:nvSpPr>
        <p:spPr/>
        <p:txBody>
          <a:bodyPr/>
          <a:lstStyle/>
          <a:p>
            <a:fld id="{9B1748D1-B24F-F743-AFA7-ADB2C4425DB8}" type="slidenum">
              <a:rPr lang="en-US" smtClean="0"/>
              <a:t>‹#›</a:t>
            </a:fld>
            <a:endParaRPr lang="en-US"/>
          </a:p>
        </p:txBody>
      </p:sp>
      <p:sp>
        <p:nvSpPr>
          <p:cNvPr id="4" name="Title 1">
            <a:extLst>
              <a:ext uri="{FF2B5EF4-FFF2-40B4-BE49-F238E27FC236}">
                <a16:creationId xmlns:a16="http://schemas.microsoft.com/office/drawing/2014/main" id="{9F47D733-7341-785D-8797-D17E16DA6607}"/>
              </a:ext>
            </a:extLst>
          </p:cNvPr>
          <p:cNvSpPr>
            <a:spLocks noGrp="1"/>
          </p:cNvSpPr>
          <p:nvPr>
            <p:ph type="title" hasCustomPrompt="1"/>
          </p:nvPr>
        </p:nvSpPr>
        <p:spPr>
          <a:xfrm>
            <a:off x="1526259" y="1524000"/>
            <a:ext cx="9143300" cy="2284063"/>
          </a:xfrm>
        </p:spPr>
        <p:txBody>
          <a:bodyPr anchor="b"/>
          <a:lstStyle>
            <a:lvl1pPr>
              <a:defRPr/>
            </a:lvl1pPr>
          </a:lstStyle>
          <a:p>
            <a:r>
              <a:rPr lang="en-US" dirty="0"/>
              <a:t>Add Page Title</a:t>
            </a:r>
          </a:p>
        </p:txBody>
      </p:sp>
      <p:sp>
        <p:nvSpPr>
          <p:cNvPr id="2" name="Text Placeholder 7">
            <a:extLst>
              <a:ext uri="{FF2B5EF4-FFF2-40B4-BE49-F238E27FC236}">
                <a16:creationId xmlns:a16="http://schemas.microsoft.com/office/drawing/2014/main" id="{ED1C33A2-0B63-4CC9-1BA9-C6A5E92E9A6E}"/>
              </a:ext>
            </a:extLst>
          </p:cNvPr>
          <p:cNvSpPr>
            <a:spLocks noGrp="1"/>
          </p:cNvSpPr>
          <p:nvPr>
            <p:ph type="body" sz="quarter" idx="13" hasCustomPrompt="1"/>
          </p:nvPr>
        </p:nvSpPr>
        <p:spPr>
          <a:xfrm>
            <a:off x="1525599" y="4068949"/>
            <a:ext cx="9144263" cy="1022887"/>
          </a:xfrm>
        </p:spPr>
        <p:txBody>
          <a:bodyPr>
            <a:normAutofit/>
          </a:bodyPr>
          <a:lstStyle>
            <a:lvl1pPr marL="0" indent="0">
              <a:buNone/>
              <a:defRPr sz="3200" b="1">
                <a:solidFill>
                  <a:schemeClr val="tx1"/>
                </a:solidFill>
                <a:latin typeface="+mj-lt"/>
              </a:defRPr>
            </a:lvl1pPr>
          </a:lstStyle>
          <a:p>
            <a:pPr lvl="0"/>
            <a:r>
              <a:rPr lang="en-US" dirty="0"/>
              <a:t>Optional Subhead</a:t>
            </a:r>
          </a:p>
        </p:txBody>
      </p:sp>
      <p:sp>
        <p:nvSpPr>
          <p:cNvPr id="9" name="Text Placeholder 11">
            <a:extLst>
              <a:ext uri="{FF2B5EF4-FFF2-40B4-BE49-F238E27FC236}">
                <a16:creationId xmlns:a16="http://schemas.microsoft.com/office/drawing/2014/main" id="{A580564C-E133-3A8D-EDA7-DC978387AAD3}"/>
              </a:ext>
            </a:extLst>
          </p:cNvPr>
          <p:cNvSpPr>
            <a:spLocks noGrp="1"/>
          </p:cNvSpPr>
          <p:nvPr>
            <p:ph type="body" sz="quarter" idx="16"/>
          </p:nvPr>
        </p:nvSpPr>
        <p:spPr>
          <a:xfrm>
            <a:off x="1525587" y="5091837"/>
            <a:ext cx="9143999" cy="7100163"/>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Tree>
    <p:extLst>
      <p:ext uri="{BB962C8B-B14F-4D97-AF65-F5344CB8AC3E}">
        <p14:creationId xmlns:p14="http://schemas.microsoft.com/office/powerpoint/2010/main" val="94913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vsnittsrubrik">
    <p:bg>
      <p:bgPr>
        <a:solidFill>
          <a:schemeClr val="accent1"/>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D19E1B7E-AEC8-899D-4C17-14390A68091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70874" y="0"/>
            <a:ext cx="22093428" cy="10658221"/>
          </a:xfrm>
          <a:prstGeom prst="rect">
            <a:avLst/>
          </a:prstGeom>
        </p:spPr>
      </p:pic>
      <p:sp>
        <p:nvSpPr>
          <p:cNvPr id="2" name="Title 1"/>
          <p:cNvSpPr>
            <a:spLocks noGrp="1"/>
          </p:cNvSpPr>
          <p:nvPr>
            <p:ph type="ctrTitle" hasCustomPrompt="1"/>
          </p:nvPr>
        </p:nvSpPr>
        <p:spPr>
          <a:xfrm>
            <a:off x="1525587" y="4572000"/>
            <a:ext cx="16763999" cy="3429000"/>
          </a:xfrm>
        </p:spPr>
        <p:txBody>
          <a:bodyPr anchor="b">
            <a:normAutofit/>
          </a:bodyPr>
          <a:lstStyle>
            <a:lvl1pPr algn="l">
              <a:defRPr sz="6600">
                <a:solidFill>
                  <a:schemeClr val="bg1"/>
                </a:solidFill>
                <a:latin typeface="+mj-lt"/>
              </a:defRPr>
            </a:lvl1pPr>
          </a:lstStyle>
          <a:p>
            <a:r>
              <a:rPr lang="en-US" dirty="0"/>
              <a:t>Add Section Break Title</a:t>
            </a:r>
          </a:p>
        </p:txBody>
      </p:sp>
      <p:sp>
        <p:nvSpPr>
          <p:cNvPr id="4" name="Date Placeholder 3"/>
          <p:cNvSpPr>
            <a:spLocks noGrp="1"/>
          </p:cNvSpPr>
          <p:nvPr>
            <p:ph type="dt" sz="half" idx="10"/>
          </p:nvPr>
        </p:nvSpPr>
        <p:spPr/>
        <p:txBody>
          <a:bodyPr/>
          <a:lstStyle>
            <a:lvl1pPr>
              <a:defRPr>
                <a:solidFill>
                  <a:schemeClr val="bg1"/>
                </a:solidFill>
              </a:defRPr>
            </a:lvl1pPr>
          </a:lstStyle>
          <a:p>
            <a:fld id="{F21FDE10-E76D-1D42-9511-AA37AD1FFC29}" type="datetime2">
              <a:rPr lang="en-US" smtClean="0"/>
              <a:t>Wednesday, January 11, 2023</a:t>
            </a:fld>
            <a:endParaRPr lang="en-US"/>
          </a:p>
        </p:txBody>
      </p:sp>
      <p:sp>
        <p:nvSpPr>
          <p:cNvPr id="5" name="Footer Placeholder 4"/>
          <p:cNvSpPr>
            <a:spLocks noGrp="1"/>
          </p:cNvSpPr>
          <p:nvPr>
            <p:ph type="ftr" sz="quarter" idx="11"/>
          </p:nvPr>
        </p:nvSpPr>
        <p:spPr/>
        <p:txBody>
          <a:bodyPr/>
          <a:lstStyle>
            <a:lvl1pPr>
              <a:defRPr baseline="0">
                <a:solidFill>
                  <a:schemeClr val="bg1"/>
                </a:solidFill>
              </a:defRPr>
            </a:lvl1pPr>
          </a:lstStyle>
          <a:p>
            <a:r>
              <a:rPr lang="en-US" dirty="0"/>
              <a:t>©Great Place To Work</a:t>
            </a:r>
            <a:r>
              <a:rPr lang="en-US" baseline="30000" dirty="0"/>
              <a:t>®</a:t>
            </a:r>
            <a:r>
              <a:rPr lang="en-US" dirty="0"/>
              <a:t> Institute, Inc. All Rights Reserved.</a:t>
            </a:r>
            <a:endParaRPr lang="en-US" baseline="30000"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B1748D1-B24F-F743-AFA7-ADB2C4425DB8}" type="slidenum">
              <a:rPr lang="en-US" smtClean="0"/>
              <a:pPr/>
              <a:t>‹#›</a:t>
            </a:fld>
            <a:endParaRPr lang="en-US"/>
          </a:p>
        </p:txBody>
      </p:sp>
      <p:pic>
        <p:nvPicPr>
          <p:cNvPr id="3" name="Graphic 2">
            <a:extLst>
              <a:ext uri="{FF2B5EF4-FFF2-40B4-BE49-F238E27FC236}">
                <a16:creationId xmlns:a16="http://schemas.microsoft.com/office/drawing/2014/main" id="{F45B048D-599D-2F44-ED6D-00D288FE8C5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517904" y="12829032"/>
            <a:ext cx="3566160" cy="277368"/>
          </a:xfrm>
          <a:prstGeom prst="rect">
            <a:avLst/>
          </a:prstGeom>
        </p:spPr>
      </p:pic>
      <p:sp>
        <p:nvSpPr>
          <p:cNvPr id="11" name="Subtitle 2">
            <a:extLst>
              <a:ext uri="{FF2B5EF4-FFF2-40B4-BE49-F238E27FC236}">
                <a16:creationId xmlns:a16="http://schemas.microsoft.com/office/drawing/2014/main" id="{627506A7-1AF4-9EE1-27A7-0C09EE83DE48}"/>
              </a:ext>
            </a:extLst>
          </p:cNvPr>
          <p:cNvSpPr>
            <a:spLocks noGrp="1"/>
          </p:cNvSpPr>
          <p:nvPr>
            <p:ph type="subTitle" idx="1" hasCustomPrompt="1"/>
          </p:nvPr>
        </p:nvSpPr>
        <p:spPr>
          <a:xfrm>
            <a:off x="1525588" y="9975213"/>
            <a:ext cx="16764000" cy="1143000"/>
          </a:xfrm>
        </p:spPr>
        <p:txBody>
          <a:bodyPr>
            <a:normAutofit/>
          </a:bodyPr>
          <a:lstStyle>
            <a:lvl1pPr marL="0" indent="0" algn="l">
              <a:buNone/>
              <a:defRPr sz="24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dirty="0"/>
              <a:t>Optional copy</a:t>
            </a:r>
          </a:p>
        </p:txBody>
      </p:sp>
      <p:sp>
        <p:nvSpPr>
          <p:cNvPr id="12" name="Text Placeholder 11">
            <a:extLst>
              <a:ext uri="{FF2B5EF4-FFF2-40B4-BE49-F238E27FC236}">
                <a16:creationId xmlns:a16="http://schemas.microsoft.com/office/drawing/2014/main" id="{2A38CEE1-E302-7922-B8E4-2752E01C0883}"/>
              </a:ext>
            </a:extLst>
          </p:cNvPr>
          <p:cNvSpPr>
            <a:spLocks noGrp="1"/>
          </p:cNvSpPr>
          <p:nvPr>
            <p:ph type="body" sz="quarter" idx="13" hasCustomPrompt="1"/>
          </p:nvPr>
        </p:nvSpPr>
        <p:spPr>
          <a:xfrm>
            <a:off x="1533348" y="9067800"/>
            <a:ext cx="16756240" cy="914400"/>
          </a:xfrm>
        </p:spPr>
        <p:txBody>
          <a:bodyPr>
            <a:normAutofit/>
          </a:bodyPr>
          <a:lstStyle>
            <a:lvl1pPr marL="0" indent="0">
              <a:buNone/>
              <a:defRPr sz="3200" b="1">
                <a:solidFill>
                  <a:schemeClr val="bg1"/>
                </a:solidFill>
                <a:latin typeface="+mj-lt"/>
              </a:defRPr>
            </a:lvl1pPr>
            <a:lvl2pPr marL="914400" indent="0">
              <a:buNone/>
              <a:defRPr>
                <a:latin typeface="+mj-lt"/>
              </a:defRPr>
            </a:lvl2pPr>
            <a:lvl3pPr marL="1828800" indent="0">
              <a:buNone/>
              <a:defRPr>
                <a:latin typeface="+mj-lt"/>
              </a:defRPr>
            </a:lvl3pPr>
            <a:lvl4pPr marL="2743200" indent="0">
              <a:buNone/>
              <a:defRPr>
                <a:latin typeface="+mj-lt"/>
              </a:defRPr>
            </a:lvl4pPr>
            <a:lvl5pPr marL="3657600" indent="0">
              <a:buNone/>
              <a:defRPr>
                <a:latin typeface="+mj-lt"/>
              </a:defRPr>
            </a:lvl5pPr>
          </a:lstStyle>
          <a:p>
            <a:pPr lvl="0"/>
            <a:r>
              <a:rPr lang="en-US" b="1" dirty="0"/>
              <a:t>Optional Subhead</a:t>
            </a:r>
            <a:endParaRPr lang="en-US" dirty="0"/>
          </a:p>
        </p:txBody>
      </p:sp>
    </p:spTree>
    <p:extLst>
      <p:ext uri="{BB962C8B-B14F-4D97-AF65-F5344CB8AC3E}">
        <p14:creationId xmlns:p14="http://schemas.microsoft.com/office/powerpoint/2010/main" val="28415337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ype Style Shee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60053-8C1C-335C-27AC-7BC45FF63266}"/>
              </a:ext>
            </a:extLst>
          </p:cNvPr>
          <p:cNvSpPr>
            <a:spLocks noGrp="1"/>
          </p:cNvSpPr>
          <p:nvPr>
            <p:ph type="title" hasCustomPrompt="1"/>
          </p:nvPr>
        </p:nvSpPr>
        <p:spPr>
          <a:xfrm>
            <a:off x="1527841" y="3819646"/>
            <a:ext cx="21334443" cy="1106424"/>
          </a:xfrm>
        </p:spPr>
        <p:txBody>
          <a:bodyPr>
            <a:normAutofit/>
          </a:bodyPr>
          <a:lstStyle>
            <a:lvl1pPr>
              <a:defRPr sz="6600"/>
            </a:lvl1pPr>
          </a:lstStyle>
          <a:p>
            <a:r>
              <a:rPr lang="en-US" dirty="0"/>
              <a:t>This is Big Statement Text Style</a:t>
            </a:r>
          </a:p>
        </p:txBody>
      </p:sp>
      <p:sp>
        <p:nvSpPr>
          <p:cNvPr id="3" name="Date Placeholder 2">
            <a:extLst>
              <a:ext uri="{FF2B5EF4-FFF2-40B4-BE49-F238E27FC236}">
                <a16:creationId xmlns:a16="http://schemas.microsoft.com/office/drawing/2014/main" id="{9E4E4404-A89C-4812-F2DC-98F0BCD79D6A}"/>
              </a:ext>
            </a:extLst>
          </p:cNvPr>
          <p:cNvSpPr>
            <a:spLocks noGrp="1"/>
          </p:cNvSpPr>
          <p:nvPr>
            <p:ph type="dt" sz="half" idx="10"/>
          </p:nvPr>
        </p:nvSpPr>
        <p:spPr/>
        <p:txBody>
          <a:bodyPr/>
          <a:lstStyle/>
          <a:p>
            <a:fld id="{15742ACA-2C30-A143-980F-BD7679071E3E}" type="datetime2">
              <a:rPr lang="en-US" smtClean="0"/>
              <a:t>Wednesday, January 11, 2023</a:t>
            </a:fld>
            <a:endParaRPr lang="en-US" dirty="0"/>
          </a:p>
        </p:txBody>
      </p:sp>
      <p:sp>
        <p:nvSpPr>
          <p:cNvPr id="4" name="Footer Placeholder 3">
            <a:extLst>
              <a:ext uri="{FF2B5EF4-FFF2-40B4-BE49-F238E27FC236}">
                <a16:creationId xmlns:a16="http://schemas.microsoft.com/office/drawing/2014/main" id="{46C7696F-CD6F-D625-89F5-AC3F2BAEBD49}"/>
              </a:ext>
            </a:extLst>
          </p:cNvPr>
          <p:cNvSpPr>
            <a:spLocks noGrp="1"/>
          </p:cNvSpPr>
          <p:nvPr>
            <p:ph type="ftr" sz="quarter" idx="11"/>
          </p:nvPr>
        </p:nvSpPr>
        <p:spPr/>
        <p:txBody>
          <a:bodyPr/>
          <a:lstStyle/>
          <a:p>
            <a:r>
              <a:rPr lang="en-US"/>
              <a:t>©Great Place To Work® Institute, Inc. All Rights Reserved.</a:t>
            </a:r>
            <a:endParaRPr lang="en-US" baseline="30000" dirty="0"/>
          </a:p>
        </p:txBody>
      </p:sp>
      <p:sp>
        <p:nvSpPr>
          <p:cNvPr id="5" name="Slide Number Placeholder 4">
            <a:extLst>
              <a:ext uri="{FF2B5EF4-FFF2-40B4-BE49-F238E27FC236}">
                <a16:creationId xmlns:a16="http://schemas.microsoft.com/office/drawing/2014/main" id="{0A9F658D-CC5D-7FE6-B14F-98686A44A5A3}"/>
              </a:ext>
            </a:extLst>
          </p:cNvPr>
          <p:cNvSpPr>
            <a:spLocks noGrp="1"/>
          </p:cNvSpPr>
          <p:nvPr>
            <p:ph type="sldNum" sz="quarter" idx="12"/>
          </p:nvPr>
        </p:nvSpPr>
        <p:spPr/>
        <p:txBody>
          <a:bodyPr/>
          <a:lstStyle/>
          <a:p>
            <a:fld id="{9B1748D1-B24F-F743-AFA7-ADB2C4425DB8}" type="slidenum">
              <a:rPr lang="en-US" smtClean="0"/>
              <a:pPr/>
              <a:t>‹#›</a:t>
            </a:fld>
            <a:endParaRPr lang="en-US" dirty="0"/>
          </a:p>
        </p:txBody>
      </p:sp>
      <p:sp>
        <p:nvSpPr>
          <p:cNvPr id="7" name="Text Placeholder 6">
            <a:extLst>
              <a:ext uri="{FF2B5EF4-FFF2-40B4-BE49-F238E27FC236}">
                <a16:creationId xmlns:a16="http://schemas.microsoft.com/office/drawing/2014/main" id="{04253952-F41B-BFBD-E1CE-04798347F85C}"/>
              </a:ext>
            </a:extLst>
          </p:cNvPr>
          <p:cNvSpPr>
            <a:spLocks noGrp="1"/>
          </p:cNvSpPr>
          <p:nvPr>
            <p:ph type="body" sz="quarter" idx="13" hasCustomPrompt="1"/>
          </p:nvPr>
        </p:nvSpPr>
        <p:spPr>
          <a:xfrm>
            <a:off x="1525555" y="6254537"/>
            <a:ext cx="21334443" cy="961677"/>
          </a:xfrm>
        </p:spPr>
        <p:txBody>
          <a:bodyPr>
            <a:normAutofit/>
          </a:bodyPr>
          <a:lstStyle>
            <a:lvl1pPr marL="0" indent="0">
              <a:buNone/>
              <a:defRPr sz="3200" b="1">
                <a:solidFill>
                  <a:schemeClr val="tx1"/>
                </a:solidFill>
                <a:latin typeface="+mj-lt"/>
              </a:defRPr>
            </a:lvl1pPr>
            <a:lvl2pPr marL="914400" indent="0">
              <a:buNone/>
              <a:defRPr b="1">
                <a:latin typeface="+mj-lt"/>
              </a:defRPr>
            </a:lvl2pPr>
            <a:lvl3pPr marL="1828800" indent="0">
              <a:buNone/>
              <a:defRPr b="1">
                <a:latin typeface="+mj-lt"/>
              </a:defRPr>
            </a:lvl3pPr>
            <a:lvl4pPr marL="2743200" indent="0">
              <a:buNone/>
              <a:defRPr b="1">
                <a:latin typeface="+mj-lt"/>
              </a:defRPr>
            </a:lvl4pPr>
            <a:lvl5pPr marL="3657600" indent="0">
              <a:buNone/>
              <a:defRPr b="1">
                <a:latin typeface="+mj-lt"/>
              </a:defRPr>
            </a:lvl5pPr>
          </a:lstStyle>
          <a:p>
            <a:pPr lvl="0"/>
            <a:r>
              <a:rPr lang="en-US" dirty="0"/>
              <a:t>This is Subhead Style</a:t>
            </a:r>
          </a:p>
        </p:txBody>
      </p:sp>
      <p:sp>
        <p:nvSpPr>
          <p:cNvPr id="9" name="Text Placeholder 6">
            <a:extLst>
              <a:ext uri="{FF2B5EF4-FFF2-40B4-BE49-F238E27FC236}">
                <a16:creationId xmlns:a16="http://schemas.microsoft.com/office/drawing/2014/main" id="{DB3902E0-D004-20D0-D695-D39DCB7C6767}"/>
              </a:ext>
            </a:extLst>
          </p:cNvPr>
          <p:cNvSpPr>
            <a:spLocks noGrp="1"/>
          </p:cNvSpPr>
          <p:nvPr>
            <p:ph type="body" sz="quarter" idx="15" hasCustomPrompt="1"/>
          </p:nvPr>
        </p:nvSpPr>
        <p:spPr>
          <a:xfrm>
            <a:off x="1527142" y="7241676"/>
            <a:ext cx="21334443" cy="1106424"/>
          </a:xfrm>
        </p:spPr>
        <p:txBody>
          <a:bodyPr>
            <a:normAutofit/>
          </a:bodyPr>
          <a:lstStyle>
            <a:lvl1pPr marL="0" indent="0">
              <a:buNone/>
              <a:defRPr sz="2400" b="0">
                <a:solidFill>
                  <a:schemeClr val="tx1"/>
                </a:solidFill>
                <a:latin typeface="+mn-lt"/>
              </a:defRPr>
            </a:lvl1pPr>
            <a:lvl2pPr marL="914400" indent="0">
              <a:buNone/>
              <a:defRPr b="1">
                <a:latin typeface="+mj-lt"/>
              </a:defRPr>
            </a:lvl2pPr>
            <a:lvl3pPr marL="1828800" indent="0">
              <a:buNone/>
              <a:defRPr b="1">
                <a:latin typeface="+mj-lt"/>
              </a:defRPr>
            </a:lvl3pPr>
            <a:lvl4pPr marL="2743200" indent="0">
              <a:buNone/>
              <a:defRPr b="1">
                <a:latin typeface="+mj-lt"/>
              </a:defRPr>
            </a:lvl4pPr>
            <a:lvl5pPr marL="3657600" indent="0">
              <a:buNone/>
              <a:defRPr b="1">
                <a:latin typeface="+mj-lt"/>
              </a:defRPr>
            </a:lvl5pPr>
          </a:lstStyle>
          <a:p>
            <a:pPr lvl="0"/>
            <a:r>
              <a:rPr lang="en-US" dirty="0"/>
              <a:t>This is body copy style</a:t>
            </a:r>
          </a:p>
        </p:txBody>
      </p:sp>
      <p:sp>
        <p:nvSpPr>
          <p:cNvPr id="13" name="Text Placeholder 12">
            <a:extLst>
              <a:ext uri="{FF2B5EF4-FFF2-40B4-BE49-F238E27FC236}">
                <a16:creationId xmlns:a16="http://schemas.microsoft.com/office/drawing/2014/main" id="{BEE39FE6-4BCB-21CE-AE80-B10A04E4EF18}"/>
              </a:ext>
            </a:extLst>
          </p:cNvPr>
          <p:cNvSpPr>
            <a:spLocks noGrp="1"/>
          </p:cNvSpPr>
          <p:nvPr>
            <p:ph type="body" sz="quarter" idx="16" hasCustomPrompt="1"/>
          </p:nvPr>
        </p:nvSpPr>
        <p:spPr>
          <a:xfrm>
            <a:off x="1525555" y="8389508"/>
            <a:ext cx="21334443" cy="1106424"/>
          </a:xfrm>
        </p:spPr>
        <p:txBody>
          <a:bodyPr/>
          <a:lstStyle/>
          <a:p>
            <a:pPr lvl="0"/>
            <a:r>
              <a:rPr lang="en-US" dirty="0"/>
              <a:t>This is a bulleted list style</a:t>
            </a:r>
          </a:p>
        </p:txBody>
      </p:sp>
      <p:sp>
        <p:nvSpPr>
          <p:cNvPr id="15" name="Text Placeholder 14">
            <a:extLst>
              <a:ext uri="{FF2B5EF4-FFF2-40B4-BE49-F238E27FC236}">
                <a16:creationId xmlns:a16="http://schemas.microsoft.com/office/drawing/2014/main" id="{1E7302E2-5622-F86D-6F38-8EDD86D504EB}"/>
              </a:ext>
            </a:extLst>
          </p:cNvPr>
          <p:cNvSpPr>
            <a:spLocks noGrp="1"/>
          </p:cNvSpPr>
          <p:nvPr>
            <p:ph type="body" sz="quarter" idx="17" hasCustomPrompt="1"/>
          </p:nvPr>
        </p:nvSpPr>
        <p:spPr>
          <a:xfrm>
            <a:off x="1525555" y="9537342"/>
            <a:ext cx="21334443" cy="1109192"/>
          </a:xfrm>
        </p:spPr>
        <p:txBody>
          <a:bodyPr/>
          <a:lstStyle>
            <a:lvl1pPr>
              <a:buFont typeface="+mj-lt"/>
              <a:buAutoNum type="arabicPeriod"/>
              <a:defRPr/>
            </a:lvl1pPr>
            <a:lvl2pPr>
              <a:buFont typeface="+mj-lt"/>
              <a:buAutoNum type="arabicPeriod"/>
              <a:defRPr/>
            </a:lvl2pPr>
            <a:lvl3pPr>
              <a:buFont typeface="+mj-lt"/>
              <a:buAutoNum type="arabicPeriod"/>
              <a:defRPr/>
            </a:lvl3pPr>
            <a:lvl4pPr>
              <a:buFont typeface="+mj-lt"/>
              <a:buAutoNum type="arabicPeriod"/>
              <a:defRPr/>
            </a:lvl4pPr>
            <a:lvl5pPr>
              <a:buFont typeface="+mj-lt"/>
              <a:buAutoNum type="arabicPeriod"/>
              <a:defRPr/>
            </a:lvl5pPr>
          </a:lstStyle>
          <a:p>
            <a:pPr lvl="0"/>
            <a:r>
              <a:rPr lang="en-US" dirty="0"/>
              <a:t>This is a numbered list style</a:t>
            </a:r>
          </a:p>
        </p:txBody>
      </p:sp>
      <p:sp>
        <p:nvSpPr>
          <p:cNvPr id="17" name="Text Placeholder 16">
            <a:extLst>
              <a:ext uri="{FF2B5EF4-FFF2-40B4-BE49-F238E27FC236}">
                <a16:creationId xmlns:a16="http://schemas.microsoft.com/office/drawing/2014/main" id="{D7BE00FB-7931-6377-ADAA-82F196E0B43A}"/>
              </a:ext>
            </a:extLst>
          </p:cNvPr>
          <p:cNvSpPr>
            <a:spLocks noGrp="1"/>
          </p:cNvSpPr>
          <p:nvPr>
            <p:ph type="body" sz="quarter" idx="18" hasCustomPrompt="1"/>
          </p:nvPr>
        </p:nvSpPr>
        <p:spPr>
          <a:xfrm>
            <a:off x="1525588" y="1524000"/>
            <a:ext cx="21336000" cy="2286000"/>
          </a:xfrm>
        </p:spPr>
        <p:txBody>
          <a:bodyPr>
            <a:noAutofit/>
          </a:bodyPr>
          <a:lstStyle>
            <a:lvl1pPr marL="0" indent="0">
              <a:buNone/>
              <a:defRPr sz="12000" b="1" spc="-150">
                <a:latin typeface="+mj-lt"/>
              </a:defRPr>
            </a:lvl1pPr>
          </a:lstStyle>
          <a:p>
            <a:pPr lvl="0"/>
            <a:r>
              <a:rPr lang="en-US" dirty="0"/>
              <a:t>This is Cover Title Style</a:t>
            </a:r>
          </a:p>
        </p:txBody>
      </p:sp>
      <p:sp>
        <p:nvSpPr>
          <p:cNvPr id="10" name="Text Placeholder 9">
            <a:extLst>
              <a:ext uri="{FF2B5EF4-FFF2-40B4-BE49-F238E27FC236}">
                <a16:creationId xmlns:a16="http://schemas.microsoft.com/office/drawing/2014/main" id="{493E7E17-F918-34E0-5582-740966D23046}"/>
              </a:ext>
            </a:extLst>
          </p:cNvPr>
          <p:cNvSpPr>
            <a:spLocks noGrp="1"/>
          </p:cNvSpPr>
          <p:nvPr>
            <p:ph type="body" sz="quarter" idx="19" hasCustomPrompt="1"/>
          </p:nvPr>
        </p:nvSpPr>
        <p:spPr>
          <a:xfrm>
            <a:off x="1525588" y="5065295"/>
            <a:ext cx="21334412" cy="1147832"/>
          </a:xfrm>
        </p:spPr>
        <p:txBody>
          <a:bodyPr>
            <a:normAutofit/>
          </a:bodyPr>
          <a:lstStyle>
            <a:lvl1pPr marL="0" indent="0">
              <a:buNone/>
              <a:defRPr sz="5400" b="1">
                <a:latin typeface="+mj-lt"/>
              </a:defRPr>
            </a:lvl1pPr>
          </a:lstStyle>
          <a:p>
            <a:pPr lvl="0"/>
            <a:r>
              <a:rPr lang="en-US" dirty="0"/>
              <a:t>This is Page Title Style</a:t>
            </a:r>
          </a:p>
        </p:txBody>
      </p:sp>
    </p:spTree>
    <p:extLst>
      <p:ext uri="{BB962C8B-B14F-4D97-AF65-F5344CB8AC3E}">
        <p14:creationId xmlns:p14="http://schemas.microsoft.com/office/powerpoint/2010/main" val="3978846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ubrik och innehål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5588" y="1523999"/>
            <a:ext cx="21305520" cy="1524001"/>
          </a:xfrm>
        </p:spPr>
        <p:txBody>
          <a:bodyPr/>
          <a:lstStyle>
            <a:lvl1pPr>
              <a:defRPr>
                <a:latin typeface="+mj-lt"/>
              </a:defRPr>
            </a:lvl1pPr>
          </a:lstStyle>
          <a:p>
            <a:r>
              <a:rPr lang="en-US" dirty="0"/>
              <a:t>Add Page Title</a:t>
            </a:r>
          </a:p>
        </p:txBody>
      </p:sp>
      <p:sp>
        <p:nvSpPr>
          <p:cNvPr id="3" name="Content Placeholder 2"/>
          <p:cNvSpPr>
            <a:spLocks noGrp="1"/>
          </p:cNvSpPr>
          <p:nvPr>
            <p:ph idx="1" hasCustomPrompt="1"/>
          </p:nvPr>
        </p:nvSpPr>
        <p:spPr>
          <a:xfrm>
            <a:off x="1525588" y="3810001"/>
            <a:ext cx="21332125" cy="8381999"/>
          </a:xfrm>
        </p:spPr>
        <p:txBody>
          <a:bodyPr numCol="2" spcCol="914400">
            <a:normAutofit/>
          </a:bodyPr>
          <a:lstStyle>
            <a:lvl1pPr>
              <a:defRPr sz="2400"/>
            </a:lvl1pPr>
            <a:lvl2pPr>
              <a:defRPr sz="2400"/>
            </a:lvl2pPr>
            <a:lvl3pPr>
              <a:defRPr sz="2400"/>
            </a:lvl3pPr>
            <a:lvl4pPr>
              <a:defRPr sz="2400"/>
            </a:lvl4pPr>
            <a:lvl5pPr marL="3657600" indent="0">
              <a:buNone/>
              <a:defRPr sz="2400"/>
            </a:lvl5pPr>
          </a:lstStyle>
          <a:p>
            <a:pPr lvl="0"/>
            <a:r>
              <a:rPr lang="en-US" dirty="0"/>
              <a:t>This is a one column full width content </a:t>
            </a:r>
          </a:p>
          <a:p>
            <a:pPr lvl="0"/>
            <a:r>
              <a:rPr lang="en-US" dirty="0"/>
              <a:t>Add Text/ List / Click Icon to add Content</a:t>
            </a:r>
          </a:p>
          <a:p>
            <a:pPr lvl="0"/>
            <a:r>
              <a:rPr lang="en-US" dirty="0"/>
              <a:t>Use the column tool to break up long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EA8D1608-C329-C945-81CB-CDFB247E5F52}" type="datetime2">
              <a:rPr lang="en-US" smtClean="0"/>
              <a:t>Wednesday, January 11, 2023</a:t>
            </a:fld>
            <a:endParaRPr lang="en-US"/>
          </a:p>
        </p:txBody>
      </p:sp>
      <p:sp>
        <p:nvSpPr>
          <p:cNvPr id="5" name="Footer Placeholder 4"/>
          <p:cNvSpPr>
            <a:spLocks noGrp="1"/>
          </p:cNvSpPr>
          <p:nvPr>
            <p:ph type="ftr" sz="quarter" idx="11"/>
          </p:nvPr>
        </p:nvSpPr>
        <p:spPr/>
        <p:txBody>
          <a:bodyPr/>
          <a:lstStyle/>
          <a:p>
            <a:r>
              <a:rPr lang="en-US"/>
              <a:t>©Great Place To Work® Institute, Inc. All Rights Reserved.</a:t>
            </a:r>
            <a:endParaRPr lang="en-US" baseline="30000" dirty="0"/>
          </a:p>
        </p:txBody>
      </p:sp>
      <p:sp>
        <p:nvSpPr>
          <p:cNvPr id="6" name="Slide Number Placeholder 5"/>
          <p:cNvSpPr>
            <a:spLocks noGrp="1"/>
          </p:cNvSpPr>
          <p:nvPr>
            <p:ph type="sldNum" sz="quarter" idx="12"/>
          </p:nvPr>
        </p:nvSpPr>
        <p:spPr/>
        <p:txBody>
          <a:bodyPr/>
          <a:lstStyle/>
          <a:p>
            <a:fld id="{9B1748D1-B24F-F743-AFA7-ADB2C4425DB8}" type="slidenum">
              <a:rPr lang="en-US" smtClean="0"/>
              <a:t>‹#›</a:t>
            </a:fld>
            <a:endParaRPr lang="en-US"/>
          </a:p>
        </p:txBody>
      </p:sp>
      <p:sp>
        <p:nvSpPr>
          <p:cNvPr id="8" name="Text Placeholder 7">
            <a:extLst>
              <a:ext uri="{FF2B5EF4-FFF2-40B4-BE49-F238E27FC236}">
                <a16:creationId xmlns:a16="http://schemas.microsoft.com/office/drawing/2014/main" id="{A7C243E8-9D9C-8F05-2543-43FD6A908741}"/>
              </a:ext>
            </a:extLst>
          </p:cNvPr>
          <p:cNvSpPr>
            <a:spLocks noGrp="1"/>
          </p:cNvSpPr>
          <p:nvPr>
            <p:ph type="body" sz="quarter" idx="13" hasCustomPrompt="1"/>
          </p:nvPr>
        </p:nvSpPr>
        <p:spPr>
          <a:xfrm>
            <a:off x="1525588" y="2438400"/>
            <a:ext cx="21336000" cy="914400"/>
          </a:xfrm>
        </p:spPr>
        <p:txBody>
          <a:bodyPr>
            <a:normAutofit/>
          </a:bodyPr>
          <a:lstStyle>
            <a:lvl1pPr marL="0" indent="0">
              <a:buNone/>
              <a:defRPr sz="3200" b="1">
                <a:solidFill>
                  <a:schemeClr val="tx1"/>
                </a:solidFill>
                <a:latin typeface="+mj-lt"/>
              </a:defRPr>
            </a:lvl1pPr>
          </a:lstStyle>
          <a:p>
            <a:pPr lvl="0"/>
            <a:r>
              <a:rPr lang="en-US" dirty="0"/>
              <a:t>Optional Subhead</a:t>
            </a:r>
          </a:p>
        </p:txBody>
      </p:sp>
    </p:spTree>
    <p:extLst>
      <p:ext uri="{BB962C8B-B14F-4D97-AF65-F5344CB8AC3E}">
        <p14:creationId xmlns:p14="http://schemas.microsoft.com/office/powerpoint/2010/main" val="2668129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vå dela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atin typeface="+mj-lt"/>
              </a:defRPr>
            </a:lvl1pPr>
          </a:lstStyle>
          <a:p>
            <a:r>
              <a:rPr lang="en-US" dirty="0"/>
              <a:t>Add Page Title</a:t>
            </a:r>
          </a:p>
        </p:txBody>
      </p:sp>
      <p:sp>
        <p:nvSpPr>
          <p:cNvPr id="3" name="Content Placeholder 2"/>
          <p:cNvSpPr>
            <a:spLocks noGrp="1"/>
          </p:cNvSpPr>
          <p:nvPr>
            <p:ph sz="half" idx="1" hasCustomPrompt="1"/>
          </p:nvPr>
        </p:nvSpPr>
        <p:spPr>
          <a:xfrm>
            <a:off x="1525588" y="3810001"/>
            <a:ext cx="9880748" cy="8381999"/>
          </a:xfrm>
        </p:spPr>
        <p:txBody>
          <a:bodyPr>
            <a:normAutofit/>
          </a:bodyPr>
          <a:lstStyle>
            <a:lvl1pPr>
              <a:defRPr sz="2400"/>
            </a:lvl1pPr>
            <a:lvl2pPr>
              <a:defRPr sz="2400"/>
            </a:lvl2pPr>
            <a:lvl3pPr>
              <a:defRPr sz="2400"/>
            </a:lvl3pPr>
            <a:lvl4pPr>
              <a:defRPr sz="2400"/>
            </a:lvl4pPr>
            <a:lvl5pPr>
              <a:defRPr sz="2400"/>
            </a:lvl5pPr>
          </a:lstStyle>
          <a:p>
            <a:pPr lvl="0"/>
            <a:r>
              <a:rPr lang="en-US" dirty="0"/>
              <a:t>This is one column</a:t>
            </a:r>
          </a:p>
          <a:p>
            <a:pPr lvl="0"/>
            <a:r>
              <a:rPr lang="en-US" dirty="0"/>
              <a:t>Add Text/ List / Click Icon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12961667" y="3810001"/>
            <a:ext cx="9880748" cy="8381999"/>
          </a:xfrm>
        </p:spPr>
        <p:txBody>
          <a:bodyPr>
            <a:normAutofit/>
          </a:bodyPr>
          <a:lstStyle>
            <a:lvl1pPr>
              <a:defRPr sz="2400"/>
            </a:lvl1pPr>
            <a:lvl2pPr>
              <a:defRPr sz="2400"/>
            </a:lvl2pPr>
            <a:lvl3pPr>
              <a:defRPr sz="2400"/>
            </a:lvl3pPr>
            <a:lvl4pPr>
              <a:defRPr sz="2400"/>
            </a:lvl4pPr>
            <a:lvl5pPr>
              <a:defRPr sz="2400"/>
            </a:lvl5pPr>
          </a:lstStyle>
          <a:p>
            <a:pPr lvl="0"/>
            <a:r>
              <a:rPr lang="en-US" dirty="0"/>
              <a:t>This is another column</a:t>
            </a:r>
          </a:p>
          <a:p>
            <a:pPr lvl="0"/>
            <a:r>
              <a:rPr lang="en-US" dirty="0"/>
              <a:t>Add Text/ List / Click Icon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B7D22BBF-60AA-C44D-B346-E5314B53F31D}" type="datetime2">
              <a:rPr lang="en-US" smtClean="0"/>
              <a:t>Wednesday, January 11, 2023</a:t>
            </a:fld>
            <a:endParaRPr lang="en-US"/>
          </a:p>
        </p:txBody>
      </p:sp>
      <p:sp>
        <p:nvSpPr>
          <p:cNvPr id="6" name="Footer Placeholder 5"/>
          <p:cNvSpPr>
            <a:spLocks noGrp="1"/>
          </p:cNvSpPr>
          <p:nvPr>
            <p:ph type="ftr" sz="quarter" idx="11"/>
          </p:nvPr>
        </p:nvSpPr>
        <p:spPr/>
        <p:txBody>
          <a:bodyPr/>
          <a:lstStyle/>
          <a:p>
            <a:r>
              <a:rPr lang="en-US"/>
              <a:t>©Great Place To Work® Institute, Inc. All Rights Reserved.</a:t>
            </a:r>
            <a:endParaRPr lang="en-US" baseline="30000" dirty="0"/>
          </a:p>
        </p:txBody>
      </p:sp>
      <p:sp>
        <p:nvSpPr>
          <p:cNvPr id="7" name="Slide Number Placeholder 6"/>
          <p:cNvSpPr>
            <a:spLocks noGrp="1"/>
          </p:cNvSpPr>
          <p:nvPr>
            <p:ph type="sldNum" sz="quarter" idx="12"/>
          </p:nvPr>
        </p:nvSpPr>
        <p:spPr/>
        <p:txBody>
          <a:bodyPr/>
          <a:lstStyle/>
          <a:p>
            <a:fld id="{9B1748D1-B24F-F743-AFA7-ADB2C4425DB8}" type="slidenum">
              <a:rPr lang="en-US" smtClean="0"/>
              <a:t>‹#›</a:t>
            </a:fld>
            <a:endParaRPr lang="en-US" dirty="0"/>
          </a:p>
        </p:txBody>
      </p:sp>
      <p:sp>
        <p:nvSpPr>
          <p:cNvPr id="9" name="Text Placeholder 7">
            <a:extLst>
              <a:ext uri="{FF2B5EF4-FFF2-40B4-BE49-F238E27FC236}">
                <a16:creationId xmlns:a16="http://schemas.microsoft.com/office/drawing/2014/main" id="{2F176CBD-8E6E-0456-7ECC-586B31AAB83E}"/>
              </a:ext>
            </a:extLst>
          </p:cNvPr>
          <p:cNvSpPr>
            <a:spLocks noGrp="1"/>
          </p:cNvSpPr>
          <p:nvPr>
            <p:ph type="body" sz="quarter" idx="13" hasCustomPrompt="1"/>
          </p:nvPr>
        </p:nvSpPr>
        <p:spPr>
          <a:xfrm>
            <a:off x="1525588" y="2438400"/>
            <a:ext cx="21336000" cy="914400"/>
          </a:xfrm>
        </p:spPr>
        <p:txBody>
          <a:bodyPr>
            <a:normAutofit/>
          </a:bodyPr>
          <a:lstStyle>
            <a:lvl1pPr marL="0" indent="0">
              <a:buNone/>
              <a:defRPr sz="3200" b="1">
                <a:solidFill>
                  <a:schemeClr val="tx1"/>
                </a:solidFill>
                <a:latin typeface="+mj-lt"/>
              </a:defRPr>
            </a:lvl1pPr>
          </a:lstStyle>
          <a:p>
            <a:pPr lvl="0"/>
            <a:r>
              <a:rPr lang="en-US" dirty="0"/>
              <a:t>Optional Subhead</a:t>
            </a:r>
          </a:p>
        </p:txBody>
      </p:sp>
    </p:spTree>
    <p:extLst>
      <p:ext uri="{BB962C8B-B14F-4D97-AF65-F5344CB8AC3E}">
        <p14:creationId xmlns:p14="http://schemas.microsoft.com/office/powerpoint/2010/main" val="20491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2 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5588" y="1523999"/>
            <a:ext cx="21334412" cy="762001"/>
          </a:xfrm>
        </p:spPr>
        <p:txBody>
          <a:bodyPr/>
          <a:lstStyle>
            <a:lvl1pPr>
              <a:defRPr>
                <a:latin typeface="+mj-lt"/>
              </a:defRPr>
            </a:lvl1pPr>
          </a:lstStyle>
          <a:p>
            <a:r>
              <a:rPr lang="en-US" dirty="0"/>
              <a:t>Add Page Title</a:t>
            </a:r>
          </a:p>
        </p:txBody>
      </p:sp>
      <p:sp>
        <p:nvSpPr>
          <p:cNvPr id="3" name="Text Placeholder 2"/>
          <p:cNvSpPr>
            <a:spLocks noGrp="1"/>
          </p:cNvSpPr>
          <p:nvPr>
            <p:ph type="body" idx="1" hasCustomPrompt="1"/>
          </p:nvPr>
        </p:nvSpPr>
        <p:spPr>
          <a:xfrm>
            <a:off x="1525588" y="2819400"/>
            <a:ext cx="9934329" cy="990600"/>
          </a:xfrm>
        </p:spPr>
        <p:txBody>
          <a:bodyPr anchor="b">
            <a:normAutofit/>
          </a:bodyPr>
          <a:lstStyle>
            <a:lvl1pPr marL="0" indent="0">
              <a:buNone/>
              <a:defRPr sz="3200" b="1">
                <a:latin typeface="+mj-lt"/>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dirty="0"/>
              <a:t>Add Column Header One</a:t>
            </a:r>
          </a:p>
        </p:txBody>
      </p:sp>
      <p:sp>
        <p:nvSpPr>
          <p:cNvPr id="4" name="Content Placeholder 3"/>
          <p:cNvSpPr>
            <a:spLocks noGrp="1"/>
          </p:cNvSpPr>
          <p:nvPr>
            <p:ph sz="half" idx="2" hasCustomPrompt="1"/>
          </p:nvPr>
        </p:nvSpPr>
        <p:spPr>
          <a:xfrm>
            <a:off x="1525588" y="4343400"/>
            <a:ext cx="9934329" cy="7838494"/>
          </a:xfrm>
        </p:spPr>
        <p:txBody>
          <a:bodyPr/>
          <a:lstStyle/>
          <a:p>
            <a:pPr lvl="0"/>
            <a:r>
              <a:rPr lang="en-US" dirty="0"/>
              <a:t>Add Text/ List / Click Icon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hasCustomPrompt="1"/>
          </p:nvPr>
        </p:nvSpPr>
        <p:spPr>
          <a:xfrm>
            <a:off x="12925670" y="2819400"/>
            <a:ext cx="9934329" cy="1008186"/>
          </a:xfrm>
        </p:spPr>
        <p:txBody>
          <a:bodyPr anchor="b">
            <a:normAutofit/>
          </a:bodyPr>
          <a:lstStyle>
            <a:lvl1pPr marL="0" indent="0">
              <a:buNone/>
              <a:defRPr sz="3200" b="1">
                <a:latin typeface="+mj-lt"/>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dirty="0"/>
              <a:t>Add Column Header Two</a:t>
            </a:r>
          </a:p>
        </p:txBody>
      </p:sp>
      <p:sp>
        <p:nvSpPr>
          <p:cNvPr id="6" name="Content Placeholder 5"/>
          <p:cNvSpPr>
            <a:spLocks noGrp="1"/>
          </p:cNvSpPr>
          <p:nvPr>
            <p:ph sz="quarter" idx="4" hasCustomPrompt="1"/>
          </p:nvPr>
        </p:nvSpPr>
        <p:spPr>
          <a:xfrm>
            <a:off x="12943255" y="4248150"/>
            <a:ext cx="9934330" cy="7943850"/>
          </a:xfrm>
        </p:spPr>
        <p:txBody>
          <a:bodyPr/>
          <a:lstStyle/>
          <a:p>
            <a:pPr lvl="0"/>
            <a:r>
              <a:rPr lang="en-US" dirty="0"/>
              <a:t>Add Text/ List / Click Icon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A8581BF0-0327-A64C-BD69-44E422C8B63C}" type="datetime2">
              <a:rPr lang="en-US" smtClean="0"/>
              <a:t>Wednesday, January 11, 2023</a:t>
            </a:fld>
            <a:endParaRPr lang="en-US"/>
          </a:p>
        </p:txBody>
      </p:sp>
      <p:sp>
        <p:nvSpPr>
          <p:cNvPr id="8" name="Footer Placeholder 7"/>
          <p:cNvSpPr>
            <a:spLocks noGrp="1"/>
          </p:cNvSpPr>
          <p:nvPr>
            <p:ph type="ftr" sz="quarter" idx="11"/>
          </p:nvPr>
        </p:nvSpPr>
        <p:spPr/>
        <p:txBody>
          <a:bodyPr/>
          <a:lstStyle/>
          <a:p>
            <a:r>
              <a:rPr lang="en-US"/>
              <a:t>©Great Place To Work® Institute, Inc. All Rights Reserved.</a:t>
            </a:r>
            <a:endParaRPr lang="en-US" baseline="30000" dirty="0"/>
          </a:p>
        </p:txBody>
      </p:sp>
      <p:sp>
        <p:nvSpPr>
          <p:cNvPr id="9" name="Slide Number Placeholder 8"/>
          <p:cNvSpPr>
            <a:spLocks noGrp="1"/>
          </p:cNvSpPr>
          <p:nvPr>
            <p:ph type="sldNum" sz="quarter" idx="12"/>
          </p:nvPr>
        </p:nvSpPr>
        <p:spPr/>
        <p:txBody>
          <a:bodyPr/>
          <a:lstStyle/>
          <a:p>
            <a:fld id="{9B1748D1-B24F-F743-AFA7-ADB2C4425DB8}" type="slidenum">
              <a:rPr lang="en-US" smtClean="0"/>
              <a:t>‹#›</a:t>
            </a:fld>
            <a:endParaRPr lang="en-US"/>
          </a:p>
        </p:txBody>
      </p:sp>
    </p:spTree>
    <p:extLst>
      <p:ext uri="{BB962C8B-B14F-4D97-AF65-F5344CB8AC3E}">
        <p14:creationId xmlns:p14="http://schemas.microsoft.com/office/powerpoint/2010/main" val="1318164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3 Col">
    <p:spTree>
      <p:nvGrpSpPr>
        <p:cNvPr id="1" name=""/>
        <p:cNvGrpSpPr/>
        <p:nvPr/>
      </p:nvGrpSpPr>
      <p:grpSpPr>
        <a:xfrm>
          <a:off x="0" y="0"/>
          <a:ext cx="0" cy="0"/>
          <a:chOff x="0" y="0"/>
          <a:chExt cx="0" cy="0"/>
        </a:xfrm>
      </p:grpSpPr>
      <p:sp>
        <p:nvSpPr>
          <p:cNvPr id="4" name="Content Placeholder 3"/>
          <p:cNvSpPr>
            <a:spLocks noGrp="1"/>
          </p:cNvSpPr>
          <p:nvPr>
            <p:ph sz="half" idx="2" hasCustomPrompt="1"/>
          </p:nvPr>
        </p:nvSpPr>
        <p:spPr>
          <a:xfrm>
            <a:off x="1525587" y="4343400"/>
            <a:ext cx="6583680" cy="7848600"/>
          </a:xfrm>
        </p:spPr>
        <p:txBody>
          <a:bodyPr/>
          <a:lstStyle/>
          <a:p>
            <a:pPr lvl="0"/>
            <a:r>
              <a:rPr lang="en-US" dirty="0"/>
              <a:t>Add Text/ List / Click Icon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hasCustomPrompt="1"/>
          </p:nvPr>
        </p:nvSpPr>
        <p:spPr>
          <a:xfrm>
            <a:off x="8901747" y="2819400"/>
            <a:ext cx="6583680" cy="1008186"/>
          </a:xfrm>
        </p:spPr>
        <p:txBody>
          <a:bodyPr anchor="b">
            <a:normAutofit/>
          </a:bodyPr>
          <a:lstStyle>
            <a:lvl1pPr marL="0" indent="0">
              <a:buNone/>
              <a:defRPr sz="3200" b="1">
                <a:latin typeface="+mj-lt"/>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dirty="0"/>
              <a:t>Add Column Header Two</a:t>
            </a:r>
          </a:p>
        </p:txBody>
      </p:sp>
      <p:sp>
        <p:nvSpPr>
          <p:cNvPr id="6" name="Content Placeholder 5"/>
          <p:cNvSpPr>
            <a:spLocks noGrp="1"/>
          </p:cNvSpPr>
          <p:nvPr>
            <p:ph sz="quarter" idx="4" hasCustomPrompt="1"/>
          </p:nvPr>
        </p:nvSpPr>
        <p:spPr>
          <a:xfrm>
            <a:off x="8910539" y="4343400"/>
            <a:ext cx="6583680" cy="7848600"/>
          </a:xfrm>
        </p:spPr>
        <p:txBody>
          <a:bodyPr/>
          <a:lstStyle/>
          <a:p>
            <a:pPr lvl="0"/>
            <a:r>
              <a:rPr lang="en-US" dirty="0"/>
              <a:t>Add Text/ List / Click Icon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81F6A4FD-A527-CA40-B5AE-ACDE8C35AF45}" type="datetime2">
              <a:rPr lang="en-US" smtClean="0"/>
              <a:t>Wednesday, January 11, 2023</a:t>
            </a:fld>
            <a:endParaRPr lang="en-US"/>
          </a:p>
        </p:txBody>
      </p:sp>
      <p:sp>
        <p:nvSpPr>
          <p:cNvPr id="8" name="Footer Placeholder 7"/>
          <p:cNvSpPr>
            <a:spLocks noGrp="1"/>
          </p:cNvSpPr>
          <p:nvPr>
            <p:ph type="ftr" sz="quarter" idx="11"/>
          </p:nvPr>
        </p:nvSpPr>
        <p:spPr/>
        <p:txBody>
          <a:bodyPr/>
          <a:lstStyle/>
          <a:p>
            <a:r>
              <a:rPr lang="en-US"/>
              <a:t>©Great Place To Work® Institute, Inc. All Rights Reserved.</a:t>
            </a:r>
            <a:endParaRPr lang="en-US" baseline="30000" dirty="0"/>
          </a:p>
        </p:txBody>
      </p:sp>
      <p:sp>
        <p:nvSpPr>
          <p:cNvPr id="9" name="Slide Number Placeholder 8"/>
          <p:cNvSpPr>
            <a:spLocks noGrp="1"/>
          </p:cNvSpPr>
          <p:nvPr>
            <p:ph type="sldNum" sz="quarter" idx="12"/>
          </p:nvPr>
        </p:nvSpPr>
        <p:spPr/>
        <p:txBody>
          <a:bodyPr/>
          <a:lstStyle/>
          <a:p>
            <a:fld id="{9B1748D1-B24F-F743-AFA7-ADB2C4425DB8}" type="slidenum">
              <a:rPr lang="en-US" smtClean="0"/>
              <a:t>‹#›</a:t>
            </a:fld>
            <a:endParaRPr lang="en-US"/>
          </a:p>
        </p:txBody>
      </p:sp>
      <p:sp>
        <p:nvSpPr>
          <p:cNvPr id="10" name="Text Placeholder 4">
            <a:extLst>
              <a:ext uri="{FF2B5EF4-FFF2-40B4-BE49-F238E27FC236}">
                <a16:creationId xmlns:a16="http://schemas.microsoft.com/office/drawing/2014/main" id="{FB6A5E5A-ADA5-51C6-7B82-8FB5C14CA903}"/>
              </a:ext>
            </a:extLst>
          </p:cNvPr>
          <p:cNvSpPr>
            <a:spLocks noGrp="1"/>
          </p:cNvSpPr>
          <p:nvPr>
            <p:ph type="body" sz="quarter" idx="13" hasCustomPrompt="1"/>
          </p:nvPr>
        </p:nvSpPr>
        <p:spPr>
          <a:xfrm>
            <a:off x="16269750" y="2819400"/>
            <a:ext cx="6583680" cy="1008186"/>
          </a:xfrm>
        </p:spPr>
        <p:txBody>
          <a:bodyPr anchor="b">
            <a:normAutofit/>
          </a:bodyPr>
          <a:lstStyle>
            <a:lvl1pPr marL="0" indent="0">
              <a:buNone/>
              <a:defRPr sz="3200" b="1">
                <a:latin typeface="+mj-lt"/>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dirty="0"/>
              <a:t>Add Column Header Three</a:t>
            </a:r>
          </a:p>
        </p:txBody>
      </p:sp>
      <p:sp>
        <p:nvSpPr>
          <p:cNvPr id="11" name="Content Placeholder 5">
            <a:extLst>
              <a:ext uri="{FF2B5EF4-FFF2-40B4-BE49-F238E27FC236}">
                <a16:creationId xmlns:a16="http://schemas.microsoft.com/office/drawing/2014/main" id="{3AF54445-C10C-33B2-7220-0FF7C0F766C1}"/>
              </a:ext>
            </a:extLst>
          </p:cNvPr>
          <p:cNvSpPr>
            <a:spLocks noGrp="1"/>
          </p:cNvSpPr>
          <p:nvPr>
            <p:ph sz="quarter" idx="14" hasCustomPrompt="1"/>
          </p:nvPr>
        </p:nvSpPr>
        <p:spPr>
          <a:xfrm>
            <a:off x="16287334" y="4343400"/>
            <a:ext cx="6583680" cy="7848600"/>
          </a:xfrm>
        </p:spPr>
        <p:txBody>
          <a:bodyPr/>
          <a:lstStyle/>
          <a:p>
            <a:pPr lvl="0"/>
            <a:r>
              <a:rPr lang="en-US" dirty="0"/>
              <a:t>Add Text/ List / Click Icon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a:extLst>
              <a:ext uri="{FF2B5EF4-FFF2-40B4-BE49-F238E27FC236}">
                <a16:creationId xmlns:a16="http://schemas.microsoft.com/office/drawing/2014/main" id="{AF8EA9F5-C330-0B98-7EBE-B441DE285CB3}"/>
              </a:ext>
            </a:extLst>
          </p:cNvPr>
          <p:cNvSpPr>
            <a:spLocks noGrp="1"/>
          </p:cNvSpPr>
          <p:nvPr>
            <p:ph type="title" hasCustomPrompt="1"/>
          </p:nvPr>
        </p:nvSpPr>
        <p:spPr>
          <a:xfrm>
            <a:off x="1525588" y="1523999"/>
            <a:ext cx="21334412" cy="762001"/>
          </a:xfrm>
        </p:spPr>
        <p:txBody>
          <a:bodyPr/>
          <a:lstStyle>
            <a:lvl1pPr>
              <a:defRPr>
                <a:latin typeface="+mj-lt"/>
              </a:defRPr>
            </a:lvl1pPr>
          </a:lstStyle>
          <a:p>
            <a:r>
              <a:rPr lang="en-US" dirty="0"/>
              <a:t>Add Page Title</a:t>
            </a:r>
          </a:p>
        </p:txBody>
      </p:sp>
      <p:sp>
        <p:nvSpPr>
          <p:cNvPr id="13" name="Text Placeholder 2">
            <a:extLst>
              <a:ext uri="{FF2B5EF4-FFF2-40B4-BE49-F238E27FC236}">
                <a16:creationId xmlns:a16="http://schemas.microsoft.com/office/drawing/2014/main" id="{48F9009A-4B4D-5206-756B-61AF2D9CDF53}"/>
              </a:ext>
            </a:extLst>
          </p:cNvPr>
          <p:cNvSpPr>
            <a:spLocks noGrp="1"/>
          </p:cNvSpPr>
          <p:nvPr>
            <p:ph type="body" idx="1" hasCustomPrompt="1"/>
          </p:nvPr>
        </p:nvSpPr>
        <p:spPr>
          <a:xfrm>
            <a:off x="1525588" y="2819400"/>
            <a:ext cx="6583680" cy="990600"/>
          </a:xfrm>
        </p:spPr>
        <p:txBody>
          <a:bodyPr anchor="b">
            <a:normAutofit/>
          </a:bodyPr>
          <a:lstStyle>
            <a:lvl1pPr marL="0" indent="0">
              <a:buNone/>
              <a:defRPr sz="3200" b="1">
                <a:latin typeface="+mj-lt"/>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dirty="0"/>
              <a:t>Add Column Header One</a:t>
            </a:r>
          </a:p>
        </p:txBody>
      </p:sp>
    </p:spTree>
    <p:extLst>
      <p:ext uri="{BB962C8B-B14F-4D97-AF65-F5344CB8AC3E}">
        <p14:creationId xmlns:p14="http://schemas.microsoft.com/office/powerpoint/2010/main" val="309967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4 Col">
    <p:spTree>
      <p:nvGrpSpPr>
        <p:cNvPr id="1" name=""/>
        <p:cNvGrpSpPr/>
        <p:nvPr/>
      </p:nvGrpSpPr>
      <p:grpSpPr>
        <a:xfrm>
          <a:off x="0" y="0"/>
          <a:ext cx="0" cy="0"/>
          <a:chOff x="0" y="0"/>
          <a:chExt cx="0" cy="0"/>
        </a:xfrm>
      </p:grpSpPr>
      <p:sp>
        <p:nvSpPr>
          <p:cNvPr id="4" name="Content Placeholder 3"/>
          <p:cNvSpPr>
            <a:spLocks noGrp="1"/>
          </p:cNvSpPr>
          <p:nvPr>
            <p:ph sz="half" idx="2" hasCustomPrompt="1"/>
          </p:nvPr>
        </p:nvSpPr>
        <p:spPr>
          <a:xfrm>
            <a:off x="1525587" y="4343400"/>
            <a:ext cx="4846319" cy="7848600"/>
          </a:xfrm>
        </p:spPr>
        <p:txBody>
          <a:bodyPr/>
          <a:lstStyle/>
          <a:p>
            <a:pPr lvl="0"/>
            <a:r>
              <a:rPr lang="en-US" dirty="0"/>
              <a:t>Add Text/ List / Click Icon to add Content</a:t>
            </a:r>
          </a:p>
          <a:p>
            <a:pPr lvl="1"/>
            <a:r>
              <a:rPr lang="en-US" dirty="0"/>
              <a:t>Second level</a:t>
            </a:r>
          </a:p>
        </p:txBody>
      </p:sp>
      <p:sp>
        <p:nvSpPr>
          <p:cNvPr id="5" name="Text Placeholder 4"/>
          <p:cNvSpPr>
            <a:spLocks noGrp="1"/>
          </p:cNvSpPr>
          <p:nvPr>
            <p:ph type="body" sz="quarter" idx="3" hasCustomPrompt="1"/>
          </p:nvPr>
        </p:nvSpPr>
        <p:spPr>
          <a:xfrm>
            <a:off x="6877172" y="2819400"/>
            <a:ext cx="4846320" cy="990600"/>
          </a:xfrm>
        </p:spPr>
        <p:txBody>
          <a:bodyPr anchor="b">
            <a:normAutofit/>
          </a:bodyPr>
          <a:lstStyle>
            <a:lvl1pPr marL="0" indent="0">
              <a:buNone/>
              <a:defRPr sz="3200" b="1">
                <a:latin typeface="+mj-lt"/>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dirty="0"/>
              <a:t>Column Header Two</a:t>
            </a:r>
          </a:p>
        </p:txBody>
      </p:sp>
      <p:sp>
        <p:nvSpPr>
          <p:cNvPr id="6" name="Content Placeholder 5"/>
          <p:cNvSpPr>
            <a:spLocks noGrp="1"/>
          </p:cNvSpPr>
          <p:nvPr>
            <p:ph sz="quarter" idx="4" hasCustomPrompt="1"/>
          </p:nvPr>
        </p:nvSpPr>
        <p:spPr>
          <a:xfrm>
            <a:off x="6877171" y="4343400"/>
            <a:ext cx="4846319" cy="7848600"/>
          </a:xfrm>
        </p:spPr>
        <p:txBody>
          <a:bodyPr/>
          <a:lstStyle/>
          <a:p>
            <a:pPr lvl="0"/>
            <a:r>
              <a:rPr lang="en-US" dirty="0"/>
              <a:t>Add Text/ List / Click Icon to add Content</a:t>
            </a:r>
          </a:p>
          <a:p>
            <a:pPr lvl="1"/>
            <a:r>
              <a:rPr lang="en-US" dirty="0"/>
              <a:t>Second level</a:t>
            </a:r>
          </a:p>
        </p:txBody>
      </p:sp>
      <p:sp>
        <p:nvSpPr>
          <p:cNvPr id="7" name="Date Placeholder 6"/>
          <p:cNvSpPr>
            <a:spLocks noGrp="1"/>
          </p:cNvSpPr>
          <p:nvPr>
            <p:ph type="dt" sz="half" idx="10"/>
          </p:nvPr>
        </p:nvSpPr>
        <p:spPr/>
        <p:txBody>
          <a:bodyPr/>
          <a:lstStyle/>
          <a:p>
            <a:fld id="{BD900953-AFA0-854C-97D3-00C74C347FB3}" type="datetime2">
              <a:rPr lang="en-US" smtClean="0"/>
              <a:t>Wednesday, January 11, 2023</a:t>
            </a:fld>
            <a:endParaRPr lang="en-US"/>
          </a:p>
        </p:txBody>
      </p:sp>
      <p:sp>
        <p:nvSpPr>
          <p:cNvPr id="8" name="Footer Placeholder 7"/>
          <p:cNvSpPr>
            <a:spLocks noGrp="1"/>
          </p:cNvSpPr>
          <p:nvPr>
            <p:ph type="ftr" sz="quarter" idx="11"/>
          </p:nvPr>
        </p:nvSpPr>
        <p:spPr/>
        <p:txBody>
          <a:bodyPr/>
          <a:lstStyle/>
          <a:p>
            <a:r>
              <a:rPr lang="en-US"/>
              <a:t>©Great Place To Work® Institute, Inc. All Rights Reserved.</a:t>
            </a:r>
            <a:endParaRPr lang="en-US" baseline="30000" dirty="0"/>
          </a:p>
        </p:txBody>
      </p:sp>
      <p:sp>
        <p:nvSpPr>
          <p:cNvPr id="9" name="Slide Number Placeholder 8"/>
          <p:cNvSpPr>
            <a:spLocks noGrp="1"/>
          </p:cNvSpPr>
          <p:nvPr>
            <p:ph type="sldNum" sz="quarter" idx="12"/>
          </p:nvPr>
        </p:nvSpPr>
        <p:spPr/>
        <p:txBody>
          <a:bodyPr/>
          <a:lstStyle/>
          <a:p>
            <a:fld id="{9B1748D1-B24F-F743-AFA7-ADB2C4425DB8}" type="slidenum">
              <a:rPr lang="en-US" smtClean="0"/>
              <a:t>‹#›</a:t>
            </a:fld>
            <a:endParaRPr lang="en-US"/>
          </a:p>
        </p:txBody>
      </p:sp>
      <p:sp>
        <p:nvSpPr>
          <p:cNvPr id="10" name="Text Placeholder 4">
            <a:extLst>
              <a:ext uri="{FF2B5EF4-FFF2-40B4-BE49-F238E27FC236}">
                <a16:creationId xmlns:a16="http://schemas.microsoft.com/office/drawing/2014/main" id="{FB6A5E5A-ADA5-51C6-7B82-8FB5C14CA903}"/>
              </a:ext>
            </a:extLst>
          </p:cNvPr>
          <p:cNvSpPr>
            <a:spLocks noGrp="1"/>
          </p:cNvSpPr>
          <p:nvPr>
            <p:ph type="body" sz="quarter" idx="13" hasCustomPrompt="1"/>
          </p:nvPr>
        </p:nvSpPr>
        <p:spPr>
          <a:xfrm>
            <a:off x="12228757" y="2819400"/>
            <a:ext cx="4846320" cy="990600"/>
          </a:xfrm>
        </p:spPr>
        <p:txBody>
          <a:bodyPr anchor="b">
            <a:normAutofit/>
          </a:bodyPr>
          <a:lstStyle>
            <a:lvl1pPr marL="0" indent="0">
              <a:buNone/>
              <a:defRPr sz="3200" b="1">
                <a:latin typeface="+mj-lt"/>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dirty="0"/>
              <a:t>Column Header Three</a:t>
            </a:r>
          </a:p>
        </p:txBody>
      </p:sp>
      <p:sp>
        <p:nvSpPr>
          <p:cNvPr id="11" name="Content Placeholder 5">
            <a:extLst>
              <a:ext uri="{FF2B5EF4-FFF2-40B4-BE49-F238E27FC236}">
                <a16:creationId xmlns:a16="http://schemas.microsoft.com/office/drawing/2014/main" id="{3AF54445-C10C-33B2-7220-0FF7C0F766C1}"/>
              </a:ext>
            </a:extLst>
          </p:cNvPr>
          <p:cNvSpPr>
            <a:spLocks noGrp="1"/>
          </p:cNvSpPr>
          <p:nvPr>
            <p:ph sz="quarter" idx="14" hasCustomPrompt="1"/>
          </p:nvPr>
        </p:nvSpPr>
        <p:spPr>
          <a:xfrm>
            <a:off x="12193588" y="4343400"/>
            <a:ext cx="4881490" cy="7848600"/>
          </a:xfrm>
        </p:spPr>
        <p:txBody>
          <a:bodyPr/>
          <a:lstStyle/>
          <a:p>
            <a:pPr lvl="0"/>
            <a:r>
              <a:rPr lang="en-US" dirty="0"/>
              <a:t>Add Text/ List / Click Icon to add Content</a:t>
            </a:r>
          </a:p>
          <a:p>
            <a:pPr lvl="1"/>
            <a:r>
              <a:rPr lang="en-US" dirty="0"/>
              <a:t>Second level</a:t>
            </a:r>
          </a:p>
        </p:txBody>
      </p:sp>
      <p:sp>
        <p:nvSpPr>
          <p:cNvPr id="12" name="Text Placeholder 4">
            <a:extLst>
              <a:ext uri="{FF2B5EF4-FFF2-40B4-BE49-F238E27FC236}">
                <a16:creationId xmlns:a16="http://schemas.microsoft.com/office/drawing/2014/main" id="{998C3A9E-85D5-8404-D669-B2A4E5777789}"/>
              </a:ext>
            </a:extLst>
          </p:cNvPr>
          <p:cNvSpPr>
            <a:spLocks noGrp="1"/>
          </p:cNvSpPr>
          <p:nvPr>
            <p:ph type="body" sz="quarter" idx="15" hasCustomPrompt="1"/>
          </p:nvPr>
        </p:nvSpPr>
        <p:spPr>
          <a:xfrm>
            <a:off x="17570686" y="2819400"/>
            <a:ext cx="4846320" cy="990600"/>
          </a:xfrm>
        </p:spPr>
        <p:txBody>
          <a:bodyPr anchor="b">
            <a:normAutofit/>
          </a:bodyPr>
          <a:lstStyle>
            <a:lvl1pPr marL="0" indent="0">
              <a:buNone/>
              <a:defRPr sz="3200" b="1">
                <a:latin typeface="+mj-lt"/>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dirty="0"/>
              <a:t>Column Header Four</a:t>
            </a:r>
          </a:p>
        </p:txBody>
      </p:sp>
      <p:sp>
        <p:nvSpPr>
          <p:cNvPr id="13" name="Content Placeholder 5">
            <a:extLst>
              <a:ext uri="{FF2B5EF4-FFF2-40B4-BE49-F238E27FC236}">
                <a16:creationId xmlns:a16="http://schemas.microsoft.com/office/drawing/2014/main" id="{B89F4372-55AC-3CD7-7DE2-5BC369781747}"/>
              </a:ext>
            </a:extLst>
          </p:cNvPr>
          <p:cNvSpPr>
            <a:spLocks noGrp="1"/>
          </p:cNvSpPr>
          <p:nvPr>
            <p:ph sz="quarter" idx="16" hasCustomPrompt="1"/>
          </p:nvPr>
        </p:nvSpPr>
        <p:spPr>
          <a:xfrm>
            <a:off x="17570686" y="4343400"/>
            <a:ext cx="4846320" cy="7848600"/>
          </a:xfrm>
        </p:spPr>
        <p:txBody>
          <a:bodyPr/>
          <a:lstStyle/>
          <a:p>
            <a:pPr lvl="0"/>
            <a:r>
              <a:rPr lang="en-US" dirty="0"/>
              <a:t>Add Text/ List / Click Icon to add Content</a:t>
            </a:r>
          </a:p>
          <a:p>
            <a:pPr lvl="1"/>
            <a:r>
              <a:rPr lang="en-US" dirty="0"/>
              <a:t>Second level</a:t>
            </a:r>
          </a:p>
        </p:txBody>
      </p:sp>
      <p:sp>
        <p:nvSpPr>
          <p:cNvPr id="14" name="Title 1">
            <a:extLst>
              <a:ext uri="{FF2B5EF4-FFF2-40B4-BE49-F238E27FC236}">
                <a16:creationId xmlns:a16="http://schemas.microsoft.com/office/drawing/2014/main" id="{DD399E56-062E-879F-436B-3E2DC9078046}"/>
              </a:ext>
            </a:extLst>
          </p:cNvPr>
          <p:cNvSpPr>
            <a:spLocks noGrp="1"/>
          </p:cNvSpPr>
          <p:nvPr>
            <p:ph type="title" hasCustomPrompt="1"/>
          </p:nvPr>
        </p:nvSpPr>
        <p:spPr>
          <a:xfrm>
            <a:off x="1525588" y="1523999"/>
            <a:ext cx="21334412" cy="762001"/>
          </a:xfrm>
        </p:spPr>
        <p:txBody>
          <a:bodyPr/>
          <a:lstStyle>
            <a:lvl1pPr>
              <a:defRPr>
                <a:latin typeface="+mj-lt"/>
              </a:defRPr>
            </a:lvl1pPr>
          </a:lstStyle>
          <a:p>
            <a:r>
              <a:rPr lang="en-US" dirty="0"/>
              <a:t>Add Page Title</a:t>
            </a:r>
          </a:p>
        </p:txBody>
      </p:sp>
      <p:sp>
        <p:nvSpPr>
          <p:cNvPr id="15" name="Text Placeholder 2">
            <a:extLst>
              <a:ext uri="{FF2B5EF4-FFF2-40B4-BE49-F238E27FC236}">
                <a16:creationId xmlns:a16="http://schemas.microsoft.com/office/drawing/2014/main" id="{35C7261C-1F17-363D-8037-581A4F6ACDB3}"/>
              </a:ext>
            </a:extLst>
          </p:cNvPr>
          <p:cNvSpPr>
            <a:spLocks noGrp="1"/>
          </p:cNvSpPr>
          <p:nvPr>
            <p:ph type="body" idx="17" hasCustomPrompt="1"/>
          </p:nvPr>
        </p:nvSpPr>
        <p:spPr>
          <a:xfrm>
            <a:off x="1525587" y="2819400"/>
            <a:ext cx="4846320" cy="987552"/>
          </a:xfrm>
        </p:spPr>
        <p:txBody>
          <a:bodyPr anchor="b">
            <a:normAutofit/>
          </a:bodyPr>
          <a:lstStyle>
            <a:lvl1pPr marL="0" indent="0">
              <a:buNone/>
              <a:defRPr sz="3200" b="1">
                <a:latin typeface="+mj-lt"/>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dirty="0"/>
              <a:t>Column Header One</a:t>
            </a:r>
          </a:p>
        </p:txBody>
      </p:sp>
    </p:spTree>
    <p:extLst>
      <p:ext uri="{BB962C8B-B14F-4D97-AF65-F5344CB8AC3E}">
        <p14:creationId xmlns:p14="http://schemas.microsoft.com/office/powerpoint/2010/main" val="2586485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Endast rubri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Add Page Title</a:t>
            </a:r>
          </a:p>
        </p:txBody>
      </p:sp>
      <p:sp>
        <p:nvSpPr>
          <p:cNvPr id="3" name="Date Placeholder 2"/>
          <p:cNvSpPr>
            <a:spLocks noGrp="1"/>
          </p:cNvSpPr>
          <p:nvPr>
            <p:ph type="dt" sz="half" idx="10"/>
          </p:nvPr>
        </p:nvSpPr>
        <p:spPr/>
        <p:txBody>
          <a:bodyPr/>
          <a:lstStyle/>
          <a:p>
            <a:fld id="{CB976C1B-C282-5042-963F-A7CF1B513248}" type="datetime2">
              <a:rPr lang="en-US" smtClean="0"/>
              <a:t>Wednesday, January 11, 2023</a:t>
            </a:fld>
            <a:endParaRPr lang="en-US"/>
          </a:p>
        </p:txBody>
      </p:sp>
      <p:sp>
        <p:nvSpPr>
          <p:cNvPr id="4" name="Footer Placeholder 3"/>
          <p:cNvSpPr>
            <a:spLocks noGrp="1"/>
          </p:cNvSpPr>
          <p:nvPr>
            <p:ph type="ftr" sz="quarter" idx="11"/>
          </p:nvPr>
        </p:nvSpPr>
        <p:spPr/>
        <p:txBody>
          <a:bodyPr/>
          <a:lstStyle/>
          <a:p>
            <a:r>
              <a:rPr lang="en-US"/>
              <a:t>©Great Place To Work® Institute, Inc. All Rights Reserved.</a:t>
            </a:r>
            <a:endParaRPr lang="en-US" baseline="30000" dirty="0"/>
          </a:p>
        </p:txBody>
      </p:sp>
      <p:sp>
        <p:nvSpPr>
          <p:cNvPr id="5" name="Slide Number Placeholder 4"/>
          <p:cNvSpPr>
            <a:spLocks noGrp="1"/>
          </p:cNvSpPr>
          <p:nvPr>
            <p:ph type="sldNum" sz="quarter" idx="12"/>
          </p:nvPr>
        </p:nvSpPr>
        <p:spPr/>
        <p:txBody>
          <a:bodyPr/>
          <a:lstStyle/>
          <a:p>
            <a:fld id="{9B1748D1-B24F-F743-AFA7-ADB2C4425DB8}" type="slidenum">
              <a:rPr lang="en-US" smtClean="0"/>
              <a:t>‹#›</a:t>
            </a:fld>
            <a:endParaRPr lang="en-US"/>
          </a:p>
        </p:txBody>
      </p:sp>
      <p:sp>
        <p:nvSpPr>
          <p:cNvPr id="7" name="Text Placeholder 7">
            <a:extLst>
              <a:ext uri="{FF2B5EF4-FFF2-40B4-BE49-F238E27FC236}">
                <a16:creationId xmlns:a16="http://schemas.microsoft.com/office/drawing/2014/main" id="{775BB555-D6C4-7393-910B-C137C243FAA8}"/>
              </a:ext>
            </a:extLst>
          </p:cNvPr>
          <p:cNvSpPr>
            <a:spLocks noGrp="1"/>
          </p:cNvSpPr>
          <p:nvPr>
            <p:ph type="body" sz="quarter" idx="13" hasCustomPrompt="1"/>
          </p:nvPr>
        </p:nvSpPr>
        <p:spPr>
          <a:xfrm>
            <a:off x="1525588" y="2438400"/>
            <a:ext cx="21336000" cy="914400"/>
          </a:xfrm>
        </p:spPr>
        <p:txBody>
          <a:bodyPr>
            <a:normAutofit/>
          </a:bodyPr>
          <a:lstStyle>
            <a:lvl1pPr marL="0" indent="0">
              <a:buNone/>
              <a:defRPr sz="3200" b="1">
                <a:solidFill>
                  <a:schemeClr val="tx1"/>
                </a:solidFill>
                <a:latin typeface="+mj-lt"/>
              </a:defRPr>
            </a:lvl1pPr>
          </a:lstStyle>
          <a:p>
            <a:pPr lvl="0"/>
            <a:r>
              <a:rPr lang="en-US" dirty="0"/>
              <a:t>Optional Subhead</a:t>
            </a:r>
          </a:p>
        </p:txBody>
      </p:sp>
    </p:spTree>
    <p:extLst>
      <p:ext uri="{BB962C8B-B14F-4D97-AF65-F5344CB8AC3E}">
        <p14:creationId xmlns:p14="http://schemas.microsoft.com/office/powerpoint/2010/main" val="1374366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ig Text - Ligh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5587" y="3068802"/>
            <a:ext cx="17526000" cy="5313198"/>
          </a:xfrm>
        </p:spPr>
        <p:txBody>
          <a:bodyPr anchor="ctr" anchorCtr="0">
            <a:normAutofit/>
          </a:bodyPr>
          <a:lstStyle>
            <a:lvl1pPr>
              <a:defRPr sz="6600"/>
            </a:lvl1pPr>
          </a:lstStyle>
          <a:p>
            <a:r>
              <a:rPr lang="en-US" dirty="0"/>
              <a:t>Big Text Statement</a:t>
            </a:r>
          </a:p>
        </p:txBody>
      </p:sp>
      <p:sp>
        <p:nvSpPr>
          <p:cNvPr id="3" name="Date Placeholder 2"/>
          <p:cNvSpPr>
            <a:spLocks noGrp="1"/>
          </p:cNvSpPr>
          <p:nvPr>
            <p:ph type="dt" sz="half" idx="10"/>
          </p:nvPr>
        </p:nvSpPr>
        <p:spPr/>
        <p:txBody>
          <a:bodyPr/>
          <a:lstStyle/>
          <a:p>
            <a:fld id="{F51C28A0-1C84-5E43-92F3-8A0059F84B6E}" type="datetime2">
              <a:rPr lang="en-US" smtClean="0"/>
              <a:t>Wednesday, January 11, 2023</a:t>
            </a:fld>
            <a:endParaRPr lang="en-US"/>
          </a:p>
        </p:txBody>
      </p:sp>
      <p:sp>
        <p:nvSpPr>
          <p:cNvPr id="4" name="Footer Placeholder 3"/>
          <p:cNvSpPr>
            <a:spLocks noGrp="1"/>
          </p:cNvSpPr>
          <p:nvPr>
            <p:ph type="ftr" sz="quarter" idx="11"/>
          </p:nvPr>
        </p:nvSpPr>
        <p:spPr/>
        <p:txBody>
          <a:bodyPr/>
          <a:lstStyle/>
          <a:p>
            <a:r>
              <a:rPr lang="en-US"/>
              <a:t>©Great Place To Work® Institute, Inc. All Rights Reserved.</a:t>
            </a:r>
            <a:endParaRPr lang="en-US" baseline="30000" dirty="0"/>
          </a:p>
        </p:txBody>
      </p:sp>
      <p:sp>
        <p:nvSpPr>
          <p:cNvPr id="5" name="Slide Number Placeholder 4"/>
          <p:cNvSpPr>
            <a:spLocks noGrp="1"/>
          </p:cNvSpPr>
          <p:nvPr>
            <p:ph type="sldNum" sz="quarter" idx="12"/>
          </p:nvPr>
        </p:nvSpPr>
        <p:spPr/>
        <p:txBody>
          <a:bodyPr/>
          <a:lstStyle/>
          <a:p>
            <a:fld id="{9B1748D1-B24F-F743-AFA7-ADB2C4425DB8}" type="slidenum">
              <a:rPr lang="en-US" smtClean="0"/>
              <a:t>‹#›</a:t>
            </a:fld>
            <a:endParaRPr lang="en-US"/>
          </a:p>
        </p:txBody>
      </p:sp>
      <p:sp>
        <p:nvSpPr>
          <p:cNvPr id="7" name="Text Placeholder 7">
            <a:extLst>
              <a:ext uri="{FF2B5EF4-FFF2-40B4-BE49-F238E27FC236}">
                <a16:creationId xmlns:a16="http://schemas.microsoft.com/office/drawing/2014/main" id="{775BB555-D6C4-7393-910B-C137C243FAA8}"/>
              </a:ext>
            </a:extLst>
          </p:cNvPr>
          <p:cNvSpPr>
            <a:spLocks noGrp="1"/>
          </p:cNvSpPr>
          <p:nvPr>
            <p:ph type="body" sz="quarter" idx="13" hasCustomPrompt="1"/>
          </p:nvPr>
        </p:nvSpPr>
        <p:spPr>
          <a:xfrm>
            <a:off x="1525587" y="9888246"/>
            <a:ext cx="17526000" cy="758952"/>
          </a:xfrm>
        </p:spPr>
        <p:txBody>
          <a:bodyPr>
            <a:normAutofit/>
          </a:bodyPr>
          <a:lstStyle>
            <a:lvl1pPr marL="0" indent="0">
              <a:buNone/>
              <a:defRPr sz="2400" b="0">
                <a:latin typeface="+mn-lt"/>
              </a:defRPr>
            </a:lvl1pPr>
          </a:lstStyle>
          <a:p>
            <a:pPr lvl="0"/>
            <a:r>
              <a:rPr lang="en-US" dirty="0"/>
              <a:t>Optional Copy</a:t>
            </a:r>
          </a:p>
        </p:txBody>
      </p:sp>
    </p:spTree>
    <p:extLst>
      <p:ext uri="{BB962C8B-B14F-4D97-AF65-F5344CB8AC3E}">
        <p14:creationId xmlns:p14="http://schemas.microsoft.com/office/powerpoint/2010/main" val="2250362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sv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5588" y="1523999"/>
            <a:ext cx="21305520" cy="1524001"/>
          </a:xfrm>
          <a:prstGeom prst="rect">
            <a:avLst/>
          </a:prstGeom>
        </p:spPr>
        <p:txBody>
          <a:bodyPr vert="horz" lIns="0" tIns="0" rIns="0" bIns="0" rtlCol="0" anchor="t" anchorCtr="0">
            <a:normAutofit/>
          </a:bodyPr>
          <a:lstStyle/>
          <a:p>
            <a:r>
              <a:rPr lang="sv-SE"/>
              <a:t>Klicka här för att ändra mall för rubrikformat</a:t>
            </a:r>
            <a:endParaRPr lang="en-US" dirty="0"/>
          </a:p>
        </p:txBody>
      </p:sp>
      <p:sp>
        <p:nvSpPr>
          <p:cNvPr id="3" name="Text Placeholder 2"/>
          <p:cNvSpPr>
            <a:spLocks noGrp="1"/>
          </p:cNvSpPr>
          <p:nvPr>
            <p:ph type="body" idx="1"/>
          </p:nvPr>
        </p:nvSpPr>
        <p:spPr>
          <a:xfrm>
            <a:off x="1554479" y="3810000"/>
            <a:ext cx="21305520" cy="8382000"/>
          </a:xfrm>
          <a:prstGeom prst="rect">
            <a:avLst/>
          </a:prstGeom>
        </p:spPr>
        <p:txBody>
          <a:bodyPr vert="horz" lIns="0" tIns="0" rIns="0" bIns="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2"/>
          </p:nvPr>
        </p:nvSpPr>
        <p:spPr>
          <a:xfrm>
            <a:off x="10669587" y="12877800"/>
            <a:ext cx="5334000" cy="228600"/>
          </a:xfrm>
          <a:prstGeom prst="rect">
            <a:avLst/>
          </a:prstGeom>
        </p:spPr>
        <p:txBody>
          <a:bodyPr vert="horz" lIns="91440" tIns="45720" rIns="91440" bIns="45720" rtlCol="0" anchor="ctr"/>
          <a:lstStyle>
            <a:lvl1pPr algn="r">
              <a:defRPr sz="1300">
                <a:solidFill>
                  <a:schemeClr val="accent4"/>
                </a:solidFill>
              </a:defRPr>
            </a:lvl1pPr>
          </a:lstStyle>
          <a:p>
            <a:fld id="{DFFCD784-572C-8A44-A60D-A24140E9EEE0}" type="datetime2">
              <a:rPr lang="en-US" smtClean="0"/>
              <a:t>Wednesday, January 11, 2023</a:t>
            </a:fld>
            <a:endParaRPr lang="en-US" dirty="0"/>
          </a:p>
        </p:txBody>
      </p:sp>
      <p:sp>
        <p:nvSpPr>
          <p:cNvPr id="5" name="Footer Placeholder 4"/>
          <p:cNvSpPr>
            <a:spLocks noGrp="1"/>
          </p:cNvSpPr>
          <p:nvPr>
            <p:ph type="ftr" sz="quarter" idx="3"/>
          </p:nvPr>
        </p:nvSpPr>
        <p:spPr>
          <a:xfrm>
            <a:off x="16293147" y="12877799"/>
            <a:ext cx="5577840" cy="228600"/>
          </a:xfrm>
          <a:prstGeom prst="rect">
            <a:avLst/>
          </a:prstGeom>
        </p:spPr>
        <p:txBody>
          <a:bodyPr vert="horz" lIns="91440" tIns="45720" rIns="91440" bIns="45720" rtlCol="0" anchor="ctr"/>
          <a:lstStyle>
            <a:lvl1pPr algn="r">
              <a:defRPr sz="1300">
                <a:solidFill>
                  <a:schemeClr val="accent4"/>
                </a:solidFill>
              </a:defRPr>
            </a:lvl1pPr>
          </a:lstStyle>
          <a:p>
            <a:r>
              <a:rPr lang="en-US" dirty="0"/>
              <a:t>©Great Place To Work</a:t>
            </a:r>
            <a:r>
              <a:rPr lang="en-US" baseline="30000" dirty="0"/>
              <a:t>®</a:t>
            </a:r>
            <a:r>
              <a:rPr lang="en-US" dirty="0"/>
              <a:t> Institute, Inc. All Rights Reserved.</a:t>
            </a:r>
            <a:endParaRPr lang="en-US" baseline="30000" dirty="0"/>
          </a:p>
        </p:txBody>
      </p:sp>
      <p:sp>
        <p:nvSpPr>
          <p:cNvPr id="6" name="Slide Number Placeholder 5"/>
          <p:cNvSpPr>
            <a:spLocks noGrp="1"/>
          </p:cNvSpPr>
          <p:nvPr>
            <p:ph type="sldNum" sz="quarter" idx="4"/>
          </p:nvPr>
        </p:nvSpPr>
        <p:spPr>
          <a:xfrm>
            <a:off x="22130068" y="12877108"/>
            <a:ext cx="731520" cy="228600"/>
          </a:xfrm>
          <a:prstGeom prst="rect">
            <a:avLst/>
          </a:prstGeom>
        </p:spPr>
        <p:txBody>
          <a:bodyPr vert="horz" lIns="91440" tIns="45720" rIns="91440" bIns="45720" rtlCol="0" anchor="ctr"/>
          <a:lstStyle>
            <a:lvl1pPr algn="r">
              <a:defRPr sz="1300">
                <a:solidFill>
                  <a:schemeClr val="accent4"/>
                </a:solidFill>
              </a:defRPr>
            </a:lvl1pPr>
          </a:lstStyle>
          <a:p>
            <a:fld id="{9B1748D1-B24F-F743-AFA7-ADB2C4425DB8}" type="slidenum">
              <a:rPr lang="en-US" smtClean="0"/>
              <a:pPr/>
              <a:t>‹#›</a:t>
            </a:fld>
            <a:endParaRPr lang="en-US" dirty="0"/>
          </a:p>
        </p:txBody>
      </p:sp>
      <p:pic>
        <p:nvPicPr>
          <p:cNvPr id="11" name="Graphic 10">
            <a:extLst>
              <a:ext uri="{FF2B5EF4-FFF2-40B4-BE49-F238E27FC236}">
                <a16:creationId xmlns:a16="http://schemas.microsoft.com/office/drawing/2014/main" id="{CDD8A787-598B-7B7D-08A5-A7A8C77935F8}"/>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514234" y="12828340"/>
            <a:ext cx="3566160" cy="277368"/>
          </a:xfrm>
          <a:prstGeom prst="rect">
            <a:avLst/>
          </a:prstGeom>
        </p:spPr>
      </p:pic>
    </p:spTree>
    <p:extLst>
      <p:ext uri="{BB962C8B-B14F-4D97-AF65-F5344CB8AC3E}">
        <p14:creationId xmlns:p14="http://schemas.microsoft.com/office/powerpoint/2010/main" val="2858269802"/>
      </p:ext>
    </p:extLst>
  </p:cSld>
  <p:clrMap bg1="lt1" tx1="dk1" bg2="lt2" tx2="dk2" accent1="accent1" accent2="accent2" accent3="accent3" accent4="accent4" accent5="accent5" accent6="accent6" hlink="hlink" folHlink="folHlink"/>
  <p:sldLayoutIdLst>
    <p:sldLayoutId id="2147483674" r:id="rId1"/>
    <p:sldLayoutId id="2147483673" r:id="rId2"/>
    <p:sldLayoutId id="2147483662" r:id="rId3"/>
    <p:sldLayoutId id="2147483664" r:id="rId4"/>
    <p:sldLayoutId id="2147483665" r:id="rId5"/>
    <p:sldLayoutId id="2147483686" r:id="rId6"/>
    <p:sldLayoutId id="2147483687" r:id="rId7"/>
    <p:sldLayoutId id="2147483666" r:id="rId8"/>
    <p:sldLayoutId id="2147483684" r:id="rId9"/>
    <p:sldLayoutId id="2147483685" r:id="rId10"/>
    <p:sldLayoutId id="2147483672" r:id="rId11"/>
    <p:sldLayoutId id="2147483667" r:id="rId12"/>
    <p:sldLayoutId id="2147483669" r:id="rId13"/>
    <p:sldLayoutId id="2147483682" r:id="rId14"/>
    <p:sldLayoutId id="2147483681" r:id="rId15"/>
    <p:sldLayoutId id="2147483680" r:id="rId16"/>
    <p:sldLayoutId id="2147483689" r:id="rId17"/>
    <p:sldLayoutId id="2147483690" r:id="rId18"/>
    <p:sldLayoutId id="2147483668" r:id="rId19"/>
    <p:sldLayoutId id="2147483688" r:id="rId20"/>
  </p:sldLayoutIdLst>
  <p:hf hdr="0"/>
  <p:txStyles>
    <p:titleStyle>
      <a:lvl1pPr algn="l" defTabSz="1828800" rtl="0" eaLnBrk="1" latinLnBrk="0" hangingPunct="1">
        <a:lnSpc>
          <a:spcPct val="90000"/>
        </a:lnSpc>
        <a:spcBef>
          <a:spcPct val="0"/>
        </a:spcBef>
        <a:buNone/>
        <a:defRPr sz="5400" b="1" i="0" kern="1200" spc="-150">
          <a:solidFill>
            <a:schemeClr val="tx1"/>
          </a:solidFill>
          <a:latin typeface="+mj-lt"/>
          <a:ea typeface="+mj-ea"/>
          <a:cs typeface="+mj-cs"/>
        </a:defRPr>
      </a:lvl1pPr>
    </p:titleStyle>
    <p:bodyStyle>
      <a:lvl1pPr marL="457200" indent="-457200" algn="l" defTabSz="1828800" rtl="0" eaLnBrk="1" latinLnBrk="0" hangingPunct="1">
        <a:lnSpc>
          <a:spcPct val="120000"/>
        </a:lnSpc>
        <a:spcBef>
          <a:spcPts val="600"/>
        </a:spcBef>
        <a:spcAft>
          <a:spcPts val="600"/>
        </a:spcAft>
        <a:buSzPct val="100000"/>
        <a:buFont typeface="System Font Regular"/>
        <a:buChar char="–"/>
        <a:defRPr sz="2400" kern="1200">
          <a:solidFill>
            <a:schemeClr val="tx1"/>
          </a:solidFill>
          <a:latin typeface="+mn-lt"/>
          <a:ea typeface="+mn-ea"/>
          <a:cs typeface="+mn-cs"/>
        </a:defRPr>
      </a:lvl1pPr>
      <a:lvl2pPr marL="1371600" indent="-457200" algn="l" defTabSz="1828800" rtl="0" eaLnBrk="1" latinLnBrk="0" hangingPunct="1">
        <a:lnSpc>
          <a:spcPct val="120000"/>
        </a:lnSpc>
        <a:spcBef>
          <a:spcPts val="600"/>
        </a:spcBef>
        <a:spcAft>
          <a:spcPts val="600"/>
        </a:spcAft>
        <a:buSzPct val="100000"/>
        <a:buFont typeface="System Font Regular"/>
        <a:buChar char="–"/>
        <a:defRPr sz="2400" kern="1200">
          <a:solidFill>
            <a:schemeClr val="tx1"/>
          </a:solidFill>
          <a:latin typeface="+mn-lt"/>
          <a:ea typeface="+mn-ea"/>
          <a:cs typeface="+mn-cs"/>
        </a:defRPr>
      </a:lvl2pPr>
      <a:lvl3pPr marL="2286000" indent="-457200" algn="l" defTabSz="1828800" rtl="0" eaLnBrk="1" latinLnBrk="0" hangingPunct="1">
        <a:lnSpc>
          <a:spcPct val="120000"/>
        </a:lnSpc>
        <a:spcBef>
          <a:spcPts val="600"/>
        </a:spcBef>
        <a:spcAft>
          <a:spcPts val="600"/>
        </a:spcAft>
        <a:buSzPct val="100000"/>
        <a:buFont typeface="System Font Regular"/>
        <a:buChar char="–"/>
        <a:defRPr sz="2400" kern="1200">
          <a:solidFill>
            <a:schemeClr val="tx1"/>
          </a:solidFill>
          <a:latin typeface="+mn-lt"/>
          <a:ea typeface="+mn-ea"/>
          <a:cs typeface="+mn-cs"/>
        </a:defRPr>
      </a:lvl3pPr>
      <a:lvl4pPr marL="3200400" indent="-457200" algn="l" defTabSz="1828800" rtl="0" eaLnBrk="1" latinLnBrk="0" hangingPunct="1">
        <a:lnSpc>
          <a:spcPct val="120000"/>
        </a:lnSpc>
        <a:spcBef>
          <a:spcPts val="600"/>
        </a:spcBef>
        <a:spcAft>
          <a:spcPts val="600"/>
        </a:spcAft>
        <a:buSzPct val="100000"/>
        <a:buFont typeface="System Font Regular"/>
        <a:buChar char="–"/>
        <a:defRPr sz="2400" kern="1200">
          <a:solidFill>
            <a:schemeClr val="tx1"/>
          </a:solidFill>
          <a:latin typeface="+mn-lt"/>
          <a:ea typeface="+mn-ea"/>
          <a:cs typeface="+mn-cs"/>
        </a:defRPr>
      </a:lvl4pPr>
      <a:lvl5pPr marL="4114800" indent="-457200" algn="l" defTabSz="1828800" rtl="0" eaLnBrk="1" latinLnBrk="0" hangingPunct="1">
        <a:lnSpc>
          <a:spcPct val="120000"/>
        </a:lnSpc>
        <a:spcBef>
          <a:spcPts val="600"/>
        </a:spcBef>
        <a:spcAft>
          <a:spcPts val="600"/>
        </a:spcAft>
        <a:buSzPct val="100000"/>
        <a:buFont typeface="System Font Regular"/>
        <a:buChar char="–"/>
        <a:defRPr sz="24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960" userDrawn="1">
          <p15:clr>
            <a:srgbClr val="F26B43"/>
          </p15:clr>
        </p15:guide>
        <p15:guide id="2" pos="961" userDrawn="1">
          <p15:clr>
            <a:srgbClr val="F26B43"/>
          </p15:clr>
        </p15:guide>
        <p15:guide id="3" pos="14401">
          <p15:clr>
            <a:srgbClr val="F26B43"/>
          </p15:clr>
        </p15:guide>
        <p15:guide id="4" orient="horz" pos="7680" userDrawn="1">
          <p15:clr>
            <a:srgbClr val="F26B43"/>
          </p15:clr>
        </p15:guide>
        <p15:guide id="5" orient="horz" pos="2400" userDrawn="1">
          <p15:clr>
            <a:srgbClr val="F26B43"/>
          </p15:clr>
        </p15:guide>
        <p15:guide id="6" pos="1441" userDrawn="1">
          <p15:clr>
            <a:srgbClr val="A4A3A4"/>
          </p15:clr>
        </p15:guide>
        <p15:guide id="8" orient="horz" pos="1440" userDrawn="1">
          <p15:clr>
            <a:srgbClr val="A4A3A4"/>
          </p15:clr>
        </p15:guide>
        <p15:guide id="9" orient="horz" pos="1920" userDrawn="1">
          <p15:clr>
            <a:srgbClr val="A4A3A4"/>
          </p15:clr>
        </p15:guide>
        <p15:guide id="10" orient="horz" pos="2880" userDrawn="1">
          <p15:clr>
            <a:srgbClr val="A4A3A4"/>
          </p15:clr>
        </p15:guide>
        <p15:guide id="11" orient="horz" pos="3360" userDrawn="1">
          <p15:clr>
            <a:srgbClr val="A4A3A4"/>
          </p15:clr>
        </p15:guide>
        <p15:guide id="12" orient="horz" pos="3840" userDrawn="1">
          <p15:clr>
            <a:srgbClr val="A4A3A4"/>
          </p15:clr>
        </p15:guide>
        <p15:guide id="13" orient="horz" pos="4320" userDrawn="1">
          <p15:clr>
            <a:srgbClr val="A4A3A4"/>
          </p15:clr>
        </p15:guide>
        <p15:guide id="14" orient="horz" pos="4800" userDrawn="1">
          <p15:clr>
            <a:srgbClr val="A4A3A4"/>
          </p15:clr>
        </p15:guide>
        <p15:guide id="15" orient="horz" pos="5280" userDrawn="1">
          <p15:clr>
            <a:srgbClr val="A4A3A4"/>
          </p15:clr>
        </p15:guide>
        <p15:guide id="16" orient="horz" pos="5760" userDrawn="1">
          <p15:clr>
            <a:srgbClr val="A4A3A4"/>
          </p15:clr>
        </p15:guide>
        <p15:guide id="17" orient="horz" pos="6240" userDrawn="1">
          <p15:clr>
            <a:srgbClr val="A4A3A4"/>
          </p15:clr>
        </p15:guide>
        <p15:guide id="18" orient="horz" pos="6720" userDrawn="1">
          <p15:clr>
            <a:srgbClr val="A4A3A4"/>
          </p15:clr>
        </p15:guide>
        <p15:guide id="19" orient="horz" pos="7200" userDrawn="1">
          <p15:clr>
            <a:srgbClr val="A4A3A4"/>
          </p15:clr>
        </p15:guide>
        <p15:guide id="20" pos="1921" userDrawn="1">
          <p15:clr>
            <a:srgbClr val="A4A3A4"/>
          </p15:clr>
        </p15:guide>
        <p15:guide id="21" pos="2401" userDrawn="1">
          <p15:clr>
            <a:srgbClr val="A4A3A4"/>
          </p15:clr>
        </p15:guide>
        <p15:guide id="22" pos="2881" userDrawn="1">
          <p15:clr>
            <a:srgbClr val="A4A3A4"/>
          </p15:clr>
        </p15:guide>
        <p15:guide id="23" pos="3361" userDrawn="1">
          <p15:clr>
            <a:srgbClr val="A4A3A4"/>
          </p15:clr>
        </p15:guide>
        <p15:guide id="24" pos="3841" userDrawn="1">
          <p15:clr>
            <a:srgbClr val="A4A3A4"/>
          </p15:clr>
        </p15:guide>
        <p15:guide id="25" pos="4321" userDrawn="1">
          <p15:clr>
            <a:srgbClr val="A4A3A4"/>
          </p15:clr>
        </p15:guide>
        <p15:guide id="26" pos="4801" userDrawn="1">
          <p15:clr>
            <a:srgbClr val="A4A3A4"/>
          </p15:clr>
        </p15:guide>
        <p15:guide id="27" pos="5281" userDrawn="1">
          <p15:clr>
            <a:srgbClr val="A4A3A4"/>
          </p15:clr>
        </p15:guide>
        <p15:guide id="28" pos="5761" userDrawn="1">
          <p15:clr>
            <a:srgbClr val="A4A3A4"/>
          </p15:clr>
        </p15:guide>
        <p15:guide id="29" pos="6241" userDrawn="1">
          <p15:clr>
            <a:srgbClr val="A4A3A4"/>
          </p15:clr>
        </p15:guide>
        <p15:guide id="30" pos="6721" userDrawn="1">
          <p15:clr>
            <a:srgbClr val="A4A3A4"/>
          </p15:clr>
        </p15:guide>
        <p15:guide id="31" pos="7201" userDrawn="1">
          <p15:clr>
            <a:srgbClr val="A4A3A4"/>
          </p15:clr>
        </p15:guide>
        <p15:guide id="32" pos="7681" userDrawn="1">
          <p15:clr>
            <a:srgbClr val="A4A3A4"/>
          </p15:clr>
        </p15:guide>
        <p15:guide id="33" pos="8161" userDrawn="1">
          <p15:clr>
            <a:srgbClr val="A4A3A4"/>
          </p15:clr>
        </p15:guide>
        <p15:guide id="34" pos="8641" userDrawn="1">
          <p15:clr>
            <a:srgbClr val="A4A3A4"/>
          </p15:clr>
        </p15:guide>
        <p15:guide id="35" pos="9121" userDrawn="1">
          <p15:clr>
            <a:srgbClr val="A4A3A4"/>
          </p15:clr>
        </p15:guide>
        <p15:guide id="36" pos="9601" userDrawn="1">
          <p15:clr>
            <a:srgbClr val="A4A3A4"/>
          </p15:clr>
        </p15:guide>
        <p15:guide id="37" pos="10081" userDrawn="1">
          <p15:clr>
            <a:srgbClr val="A4A3A4"/>
          </p15:clr>
        </p15:guide>
        <p15:guide id="38" pos="10561" userDrawn="1">
          <p15:clr>
            <a:srgbClr val="A4A3A4"/>
          </p15:clr>
        </p15:guide>
        <p15:guide id="39" pos="11041" userDrawn="1">
          <p15:clr>
            <a:srgbClr val="A4A3A4"/>
          </p15:clr>
        </p15:guide>
        <p15:guide id="40" pos="11521" userDrawn="1">
          <p15:clr>
            <a:srgbClr val="A4A3A4"/>
          </p15:clr>
        </p15:guide>
        <p15:guide id="41" pos="12001" userDrawn="1">
          <p15:clr>
            <a:srgbClr val="A4A3A4"/>
          </p15:clr>
        </p15:guide>
        <p15:guide id="42" pos="12481" userDrawn="1">
          <p15:clr>
            <a:srgbClr val="A4A3A4"/>
          </p15:clr>
        </p15:guide>
        <p15:guide id="43" pos="12961" userDrawn="1">
          <p15:clr>
            <a:srgbClr val="A4A3A4"/>
          </p15:clr>
        </p15:guide>
        <p15:guide id="44" pos="13441" userDrawn="1">
          <p15:clr>
            <a:srgbClr val="A4A3A4"/>
          </p15:clr>
        </p15:guide>
        <p15:guide id="45" pos="13921"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mailto:SE_CultureAudit@greatplacetowork.com" TargetMode="External"/><Relationship Id="rId2" Type="http://schemas.openxmlformats.org/officeDocument/2006/relationships/hyperlink" Target="https://www.greatplacetowork.se/blogg-and-events/vara-event/?stage=Stage"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0A15C-8B0B-8101-5751-53A29C04CBF4}"/>
              </a:ext>
            </a:extLst>
          </p:cNvPr>
          <p:cNvSpPr>
            <a:spLocks noGrp="1"/>
          </p:cNvSpPr>
          <p:nvPr>
            <p:ph type="ctrTitle"/>
          </p:nvPr>
        </p:nvSpPr>
        <p:spPr/>
        <p:txBody>
          <a:bodyPr/>
          <a:lstStyle/>
          <a:p>
            <a:r>
              <a:rPr lang="en-US" dirty="0"/>
              <a:t>Certification and </a:t>
            </a:r>
            <a:br>
              <a:rPr lang="en-US" dirty="0"/>
            </a:br>
            <a:r>
              <a:rPr lang="en-US" dirty="0"/>
              <a:t>list recognition</a:t>
            </a:r>
          </a:p>
        </p:txBody>
      </p:sp>
    </p:spTree>
    <p:extLst>
      <p:ext uri="{BB962C8B-B14F-4D97-AF65-F5344CB8AC3E}">
        <p14:creationId xmlns:p14="http://schemas.microsoft.com/office/powerpoint/2010/main" val="3208872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85AA1-59CB-B3F0-F333-C4C0A79EE35B}"/>
              </a:ext>
            </a:extLst>
          </p:cNvPr>
          <p:cNvSpPr>
            <a:spLocks noGrp="1"/>
          </p:cNvSpPr>
          <p:nvPr>
            <p:ph type="title"/>
          </p:nvPr>
        </p:nvSpPr>
        <p:spPr/>
        <p:txBody>
          <a:bodyPr/>
          <a:lstStyle/>
          <a:p>
            <a:r>
              <a:rPr lang="sv-SE" b="1" dirty="0" err="1"/>
              <a:t>About</a:t>
            </a:r>
            <a:r>
              <a:rPr lang="sv-SE" b="1" dirty="0"/>
              <a:t> </a:t>
            </a:r>
            <a:r>
              <a:rPr lang="sv-SE" b="1" dirty="0" err="1"/>
              <a:t>Great</a:t>
            </a:r>
            <a:r>
              <a:rPr lang="sv-SE" b="1" dirty="0"/>
              <a:t> Place to </a:t>
            </a:r>
            <a:r>
              <a:rPr lang="sv-SE" b="1" dirty="0" err="1"/>
              <a:t>Work</a:t>
            </a:r>
            <a:r>
              <a:rPr lang="en-US" dirty="0"/>
              <a:t>®</a:t>
            </a:r>
          </a:p>
        </p:txBody>
      </p:sp>
      <p:sp>
        <p:nvSpPr>
          <p:cNvPr id="5" name="Footer Placeholder 4">
            <a:extLst>
              <a:ext uri="{FF2B5EF4-FFF2-40B4-BE49-F238E27FC236}">
                <a16:creationId xmlns:a16="http://schemas.microsoft.com/office/drawing/2014/main" id="{BD306292-C0ED-A101-C72D-E692CFA74112}"/>
              </a:ext>
            </a:extLst>
          </p:cNvPr>
          <p:cNvSpPr>
            <a:spLocks noGrp="1"/>
          </p:cNvSpPr>
          <p:nvPr>
            <p:ph type="ftr" sz="quarter" idx="11"/>
          </p:nvPr>
        </p:nvSpPr>
        <p:spPr/>
        <p:txBody>
          <a:bodyPr/>
          <a:lstStyle/>
          <a:p>
            <a:r>
              <a:rPr lang="en-US"/>
              <a:t>©Great Place To Work® Institute, Inc. All Rights Reserved.</a:t>
            </a:r>
            <a:endParaRPr lang="en-US" baseline="30000" dirty="0"/>
          </a:p>
        </p:txBody>
      </p:sp>
      <p:sp>
        <p:nvSpPr>
          <p:cNvPr id="6" name="Slide Number Placeholder 5">
            <a:extLst>
              <a:ext uri="{FF2B5EF4-FFF2-40B4-BE49-F238E27FC236}">
                <a16:creationId xmlns:a16="http://schemas.microsoft.com/office/drawing/2014/main" id="{A50B0B68-81AE-A189-F217-61CB408B59F3}"/>
              </a:ext>
            </a:extLst>
          </p:cNvPr>
          <p:cNvSpPr>
            <a:spLocks noGrp="1"/>
          </p:cNvSpPr>
          <p:nvPr>
            <p:ph type="sldNum" sz="quarter" idx="12"/>
          </p:nvPr>
        </p:nvSpPr>
        <p:spPr/>
        <p:txBody>
          <a:bodyPr/>
          <a:lstStyle/>
          <a:p>
            <a:fld id="{9B1748D1-B24F-F743-AFA7-ADB2C4425DB8}" type="slidenum">
              <a:rPr lang="en-US" smtClean="0"/>
              <a:t>2</a:t>
            </a:fld>
            <a:endParaRPr lang="en-US"/>
          </a:p>
        </p:txBody>
      </p:sp>
      <p:sp>
        <p:nvSpPr>
          <p:cNvPr id="12" name="Content Placeholder 11">
            <a:extLst>
              <a:ext uri="{FF2B5EF4-FFF2-40B4-BE49-F238E27FC236}">
                <a16:creationId xmlns:a16="http://schemas.microsoft.com/office/drawing/2014/main" id="{A3C1D54E-9DF0-C8E5-CDB0-3B1A08338400}"/>
              </a:ext>
            </a:extLst>
          </p:cNvPr>
          <p:cNvSpPr>
            <a:spLocks noGrp="1"/>
          </p:cNvSpPr>
          <p:nvPr>
            <p:ph idx="1"/>
          </p:nvPr>
        </p:nvSpPr>
        <p:spPr/>
        <p:txBody>
          <a:bodyPr numCol="1"/>
          <a:lstStyle/>
          <a:p>
            <a:pPr marL="0" indent="0">
              <a:buNone/>
            </a:pPr>
            <a:r>
              <a:rPr lang="en-US" dirty="0"/>
              <a:t>Great Place To Work® is the global authority on workplace culture. Our mission is to help every place become a great place to work for all. We give leaders and organizations the recognition and tools to create a consistently and overwhelmingly positive employee experience, fostering cultures that are proven to drive business, improve lives, and better society. </a:t>
            </a:r>
            <a:br>
              <a:rPr lang="en-US" dirty="0"/>
            </a:br>
            <a:endParaRPr lang="en-US" dirty="0"/>
          </a:p>
          <a:p>
            <a:pPr marL="0" indent="0">
              <a:buNone/>
            </a:pPr>
            <a:r>
              <a:rPr lang="en-US" dirty="0"/>
              <a:t>Our recognition is the most coveted and respected in the world for elevating employer brands to attract the right people. Our proprietary methodology and platform enables organizations to truly capture, analyze, and understand the experience of all employees.</a:t>
            </a:r>
            <a:br>
              <a:rPr lang="en-US" dirty="0"/>
            </a:br>
            <a:endParaRPr lang="en-US" dirty="0"/>
          </a:p>
          <a:p>
            <a:pPr marL="0" indent="0">
              <a:buNone/>
            </a:pPr>
            <a:r>
              <a:rPr lang="en-US" dirty="0"/>
              <a:t>Our groundbreaking research empowers organizations to build cultures that retain talent and unlock the potential of every employee. Our coaches, content, and community connect the boldest leaders, ideas, and innovations in employee experience. Since 1992, our Certification™, Best Workplaces™ Lists, and global benchmarks have become the industry standard, built on data from more than 100 million employees in 150 countries around the world.</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27404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E53BDCB-FF3D-ABA8-A2A0-67A96ED09CAD}"/>
              </a:ext>
            </a:extLst>
          </p:cNvPr>
          <p:cNvSpPr>
            <a:spLocks noGrp="1"/>
          </p:cNvSpPr>
          <p:nvPr>
            <p:ph type="title"/>
          </p:nvPr>
        </p:nvSpPr>
        <p:spPr/>
        <p:txBody>
          <a:bodyPr>
            <a:normAutofit/>
          </a:bodyPr>
          <a:lstStyle/>
          <a:p>
            <a:r>
              <a:rPr lang="en-US" dirty="0"/>
              <a:t>Great Place to Work® Certification</a:t>
            </a:r>
            <a:endParaRPr lang="sv-SE" dirty="0"/>
          </a:p>
        </p:txBody>
      </p:sp>
      <p:sp>
        <p:nvSpPr>
          <p:cNvPr id="3" name="Platshållare för innehåll 2">
            <a:extLst>
              <a:ext uri="{FF2B5EF4-FFF2-40B4-BE49-F238E27FC236}">
                <a16:creationId xmlns:a16="http://schemas.microsoft.com/office/drawing/2014/main" id="{1FE99771-680F-6221-380F-DF94B28100B4}"/>
              </a:ext>
            </a:extLst>
          </p:cNvPr>
          <p:cNvSpPr>
            <a:spLocks noGrp="1"/>
          </p:cNvSpPr>
          <p:nvPr>
            <p:ph idx="1"/>
          </p:nvPr>
        </p:nvSpPr>
        <p:spPr/>
        <p:txBody>
          <a:bodyPr numCol="1"/>
          <a:lstStyle/>
          <a:p>
            <a:pPr marL="0" indent="0">
              <a:buNone/>
            </a:pPr>
            <a:r>
              <a:rPr lang="en-US" dirty="0"/>
              <a:t>Great Place to Work is the first and only certification in Sweden for excellent workplaces.</a:t>
            </a:r>
          </a:p>
          <a:p>
            <a:pPr marL="0" indent="0">
              <a:buNone/>
            </a:pPr>
            <a:r>
              <a:rPr lang="en-US" dirty="0"/>
              <a:t>Certification of your organization gives you the opportunity to be recognized as an excellent workplace for your employees, new potential employees, customers, and other stakeholders.</a:t>
            </a:r>
          </a:p>
          <a:p>
            <a:pPr marL="0" indent="0">
              <a:buNone/>
            </a:pPr>
            <a:r>
              <a:rPr lang="en-US" dirty="0"/>
              <a:t>The certification is based on Great Place to Work's global standard of what characterizes an excellent workplace. These standards are based on more than 30 years of empirical research and analysis, as well as millions of employee surveys from more than 100 countries.</a:t>
            </a:r>
          </a:p>
          <a:p>
            <a:pPr marL="0" indent="0">
              <a:buNone/>
            </a:pPr>
            <a:r>
              <a:rPr lang="en-US" dirty="0"/>
              <a:t>The certification is valid for 12 months and can only be obtained when both the Trust Index©* and Culture Brief© have been completed. </a:t>
            </a:r>
          </a:p>
          <a:p>
            <a:pPr marL="0" indent="0">
              <a:buNone/>
            </a:pPr>
            <a:r>
              <a:rPr lang="en-US" dirty="0"/>
              <a:t> </a:t>
            </a:r>
          </a:p>
          <a:p>
            <a:pPr marL="0" indent="0">
              <a:buNone/>
            </a:pPr>
            <a:r>
              <a:rPr lang="en-US" sz="2000" dirty="0"/>
              <a:t>*Minimum Trust Index score 70%</a:t>
            </a:r>
          </a:p>
          <a:p>
            <a:pPr marL="0" indent="0">
              <a:buNone/>
            </a:pPr>
            <a:endParaRPr lang="sv-SE" dirty="0"/>
          </a:p>
        </p:txBody>
      </p:sp>
      <p:sp>
        <p:nvSpPr>
          <p:cNvPr id="5" name="Platshållare för sidfot 4">
            <a:extLst>
              <a:ext uri="{FF2B5EF4-FFF2-40B4-BE49-F238E27FC236}">
                <a16:creationId xmlns:a16="http://schemas.microsoft.com/office/drawing/2014/main" id="{2F8C8155-B286-83D6-6E93-04B70F1FAA35}"/>
              </a:ext>
            </a:extLst>
          </p:cNvPr>
          <p:cNvSpPr>
            <a:spLocks noGrp="1"/>
          </p:cNvSpPr>
          <p:nvPr>
            <p:ph type="ftr" sz="quarter" idx="11"/>
          </p:nvPr>
        </p:nvSpPr>
        <p:spPr/>
        <p:txBody>
          <a:bodyPr/>
          <a:lstStyle/>
          <a:p>
            <a:r>
              <a:rPr lang="en-US"/>
              <a:t>©Great Place To Work® Institute, Inc. All Rights Reserved.</a:t>
            </a:r>
            <a:endParaRPr lang="en-US" baseline="30000" dirty="0"/>
          </a:p>
        </p:txBody>
      </p:sp>
      <p:sp>
        <p:nvSpPr>
          <p:cNvPr id="6" name="Platshållare för bildnummer 5">
            <a:extLst>
              <a:ext uri="{FF2B5EF4-FFF2-40B4-BE49-F238E27FC236}">
                <a16:creationId xmlns:a16="http://schemas.microsoft.com/office/drawing/2014/main" id="{6F0D428B-0F3A-0924-A97E-26D85B3F3E91}"/>
              </a:ext>
            </a:extLst>
          </p:cNvPr>
          <p:cNvSpPr>
            <a:spLocks noGrp="1"/>
          </p:cNvSpPr>
          <p:nvPr>
            <p:ph type="sldNum" sz="quarter" idx="12"/>
          </p:nvPr>
        </p:nvSpPr>
        <p:spPr/>
        <p:txBody>
          <a:bodyPr/>
          <a:lstStyle/>
          <a:p>
            <a:fld id="{9B1748D1-B24F-F743-AFA7-ADB2C4425DB8}" type="slidenum">
              <a:rPr lang="en-US" smtClean="0"/>
              <a:t>3</a:t>
            </a:fld>
            <a:endParaRPr lang="en-US"/>
          </a:p>
        </p:txBody>
      </p:sp>
    </p:spTree>
    <p:extLst>
      <p:ext uri="{BB962C8B-B14F-4D97-AF65-F5344CB8AC3E}">
        <p14:creationId xmlns:p14="http://schemas.microsoft.com/office/powerpoint/2010/main" val="20603820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E53BDCB-FF3D-ABA8-A2A0-67A96ED09CAD}"/>
              </a:ext>
            </a:extLst>
          </p:cNvPr>
          <p:cNvSpPr>
            <a:spLocks noGrp="1"/>
          </p:cNvSpPr>
          <p:nvPr>
            <p:ph type="title"/>
          </p:nvPr>
        </p:nvSpPr>
        <p:spPr/>
        <p:txBody>
          <a:bodyPr>
            <a:normAutofit/>
          </a:bodyPr>
          <a:lstStyle/>
          <a:p>
            <a:r>
              <a:rPr lang="en-US" dirty="0"/>
              <a:t>Sweden’s Best Workplaces™ list</a:t>
            </a:r>
            <a:endParaRPr lang="sv-SE" dirty="0"/>
          </a:p>
        </p:txBody>
      </p:sp>
      <p:sp>
        <p:nvSpPr>
          <p:cNvPr id="3" name="Platshållare för innehåll 2">
            <a:extLst>
              <a:ext uri="{FF2B5EF4-FFF2-40B4-BE49-F238E27FC236}">
                <a16:creationId xmlns:a16="http://schemas.microsoft.com/office/drawing/2014/main" id="{1FE99771-680F-6221-380F-DF94B28100B4}"/>
              </a:ext>
            </a:extLst>
          </p:cNvPr>
          <p:cNvSpPr>
            <a:spLocks noGrp="1"/>
          </p:cNvSpPr>
          <p:nvPr>
            <p:ph idx="1"/>
          </p:nvPr>
        </p:nvSpPr>
        <p:spPr/>
        <p:txBody>
          <a:bodyPr numCol="1"/>
          <a:lstStyle/>
          <a:p>
            <a:pPr marL="0" indent="0">
              <a:buNone/>
            </a:pPr>
            <a:r>
              <a:rPr lang="en-US" dirty="0"/>
              <a:t>When you have become certified you also have the opportunity to participate in the ranking of Sweden’s Best Workplaces. The categories are; Large, Medium and Small companies.</a:t>
            </a:r>
          </a:p>
          <a:p>
            <a:pPr marL="0" indent="0">
              <a:buNone/>
            </a:pPr>
            <a:r>
              <a:rPr lang="en-US" dirty="0"/>
              <a:t>You can also participate in the ranking of Europe’s Best Workplaces.</a:t>
            </a:r>
          </a:p>
          <a:p>
            <a:pPr marL="0" indent="0">
              <a:buNone/>
            </a:pPr>
            <a:r>
              <a:rPr lang="en-US" dirty="0"/>
              <a:t>In order to participate, we ask you to contact your consultant.</a:t>
            </a:r>
          </a:p>
        </p:txBody>
      </p:sp>
      <p:sp>
        <p:nvSpPr>
          <p:cNvPr id="5" name="Platshållare för sidfot 4">
            <a:extLst>
              <a:ext uri="{FF2B5EF4-FFF2-40B4-BE49-F238E27FC236}">
                <a16:creationId xmlns:a16="http://schemas.microsoft.com/office/drawing/2014/main" id="{2F8C8155-B286-83D6-6E93-04B70F1FAA35}"/>
              </a:ext>
            </a:extLst>
          </p:cNvPr>
          <p:cNvSpPr>
            <a:spLocks noGrp="1"/>
          </p:cNvSpPr>
          <p:nvPr>
            <p:ph type="ftr" sz="quarter" idx="11"/>
          </p:nvPr>
        </p:nvSpPr>
        <p:spPr/>
        <p:txBody>
          <a:bodyPr/>
          <a:lstStyle/>
          <a:p>
            <a:r>
              <a:rPr lang="en-US"/>
              <a:t>©Great Place To Work® Institute, Inc. All Rights Reserved.</a:t>
            </a:r>
            <a:endParaRPr lang="en-US" baseline="30000" dirty="0"/>
          </a:p>
        </p:txBody>
      </p:sp>
      <p:sp>
        <p:nvSpPr>
          <p:cNvPr id="6" name="Platshållare för bildnummer 5">
            <a:extLst>
              <a:ext uri="{FF2B5EF4-FFF2-40B4-BE49-F238E27FC236}">
                <a16:creationId xmlns:a16="http://schemas.microsoft.com/office/drawing/2014/main" id="{6F0D428B-0F3A-0924-A97E-26D85B3F3E91}"/>
              </a:ext>
            </a:extLst>
          </p:cNvPr>
          <p:cNvSpPr>
            <a:spLocks noGrp="1"/>
          </p:cNvSpPr>
          <p:nvPr>
            <p:ph type="sldNum" sz="quarter" idx="12"/>
          </p:nvPr>
        </p:nvSpPr>
        <p:spPr/>
        <p:txBody>
          <a:bodyPr/>
          <a:lstStyle/>
          <a:p>
            <a:fld id="{9B1748D1-B24F-F743-AFA7-ADB2C4425DB8}" type="slidenum">
              <a:rPr lang="en-US" smtClean="0"/>
              <a:t>4</a:t>
            </a:fld>
            <a:endParaRPr lang="en-US"/>
          </a:p>
        </p:txBody>
      </p:sp>
    </p:spTree>
    <p:extLst>
      <p:ext uri="{BB962C8B-B14F-4D97-AF65-F5344CB8AC3E}">
        <p14:creationId xmlns:p14="http://schemas.microsoft.com/office/powerpoint/2010/main" val="30472436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E53BDCB-FF3D-ABA8-A2A0-67A96ED09CAD}"/>
              </a:ext>
            </a:extLst>
          </p:cNvPr>
          <p:cNvSpPr>
            <a:spLocks noGrp="1"/>
          </p:cNvSpPr>
          <p:nvPr>
            <p:ph type="title"/>
          </p:nvPr>
        </p:nvSpPr>
        <p:spPr/>
        <p:txBody>
          <a:bodyPr>
            <a:normAutofit/>
          </a:bodyPr>
          <a:lstStyle/>
          <a:p>
            <a:r>
              <a:rPr lang="en-US" dirty="0"/>
              <a:t>About Culture Brief &amp; Culture Audit©</a:t>
            </a:r>
            <a:endParaRPr lang="sv-SE" dirty="0"/>
          </a:p>
        </p:txBody>
      </p:sp>
      <p:sp>
        <p:nvSpPr>
          <p:cNvPr id="3" name="Platshållare för innehåll 2">
            <a:extLst>
              <a:ext uri="{FF2B5EF4-FFF2-40B4-BE49-F238E27FC236}">
                <a16:creationId xmlns:a16="http://schemas.microsoft.com/office/drawing/2014/main" id="{1FE99771-680F-6221-380F-DF94B28100B4}"/>
              </a:ext>
            </a:extLst>
          </p:cNvPr>
          <p:cNvSpPr>
            <a:spLocks noGrp="1"/>
          </p:cNvSpPr>
          <p:nvPr>
            <p:ph idx="1"/>
          </p:nvPr>
        </p:nvSpPr>
        <p:spPr/>
        <p:txBody>
          <a:bodyPr numCol="1">
            <a:normAutofit/>
          </a:bodyPr>
          <a:lstStyle/>
          <a:p>
            <a:pPr algn="l"/>
            <a:r>
              <a:rPr lang="en-US" sz="2400" b="1" i="0" dirty="0">
                <a:solidFill>
                  <a:srgbClr val="292B30"/>
                </a:solidFill>
                <a:effectLst/>
                <a:latin typeface="Gilroy-Regular" panose="00000500000000000000" pitchFamily="50" charset="0"/>
              </a:rPr>
              <a:t>Culture Brief </a:t>
            </a:r>
            <a:r>
              <a:rPr lang="en-US" sz="2400" b="0" i="0" dirty="0">
                <a:solidFill>
                  <a:srgbClr val="292B30"/>
                </a:solidFill>
                <a:effectLst/>
                <a:latin typeface="Gilroy-Regular" panose="00000500000000000000" pitchFamily="50" charset="0"/>
              </a:rPr>
              <a:t>– Submission of a questionnaire with information and numerical data that gives us an understanding of your company. Time consumption: about 30 minutes.</a:t>
            </a:r>
          </a:p>
          <a:p>
            <a:pPr algn="l"/>
            <a:r>
              <a:rPr lang="en-US" sz="2400" b="1" i="0" dirty="0">
                <a:solidFill>
                  <a:srgbClr val="292B30"/>
                </a:solidFill>
                <a:effectLst/>
                <a:latin typeface="Gilroy-Regular" panose="00000500000000000000" pitchFamily="50" charset="0"/>
              </a:rPr>
              <a:t>Culture Audit</a:t>
            </a:r>
            <a:r>
              <a:rPr lang="en-US" sz="2400" b="0" i="0" dirty="0">
                <a:solidFill>
                  <a:srgbClr val="292B30"/>
                </a:solidFill>
                <a:effectLst/>
                <a:latin typeface="Gilroy-Regular" panose="00000500000000000000" pitchFamily="50" charset="0"/>
              </a:rPr>
              <a:t> – Submission of a descriptive text detailing how your culture distinguishes and/or excels compared to other workplace cultures. This is mandatory for companies with 250+ employees, optional for others (depending on type of agreement).</a:t>
            </a:r>
          </a:p>
          <a:p>
            <a:pPr marL="0" indent="0" algn="l">
              <a:buNone/>
            </a:pPr>
            <a:r>
              <a:rPr lang="en-US" sz="2400" b="0" i="0" dirty="0">
                <a:solidFill>
                  <a:srgbClr val="292B30"/>
                </a:solidFill>
                <a:effectLst/>
                <a:latin typeface="Gilroy-Regular" panose="00000500000000000000" pitchFamily="50" charset="0"/>
              </a:rPr>
              <a:t>Both Culture Brief and Culture Audit are to be submitted on an online platform. There will be instructions of how to submit the answers when you access the portal, and an overview to easily track your progress.</a:t>
            </a:r>
          </a:p>
          <a:p>
            <a:pPr marL="0" indent="0" algn="l">
              <a:buNone/>
            </a:pPr>
            <a:br>
              <a:rPr lang="en-US" dirty="0">
                <a:solidFill>
                  <a:srgbClr val="292B30"/>
                </a:solidFill>
                <a:latin typeface="Gilroy-Regular" panose="00000500000000000000" pitchFamily="50" charset="0"/>
              </a:rPr>
            </a:br>
            <a:r>
              <a:rPr lang="en-US" sz="2400" b="0" i="0" dirty="0">
                <a:solidFill>
                  <a:srgbClr val="292B30"/>
                </a:solidFill>
                <a:effectLst/>
                <a:latin typeface="Gilroy-Regular" panose="00000500000000000000" pitchFamily="50" charset="0"/>
              </a:rPr>
              <a:t>If you have previously participated and therefore already have submitted a Culture Audit, you need to reassess submitted answers since the new Culture Audit for All-model has been refined and simplified. Extra support and advice for the 5 Culture Audit-questions are available in the Help-tab inside the platform.</a:t>
            </a:r>
          </a:p>
          <a:p>
            <a:pPr marL="0" indent="0" algn="l">
              <a:buNone/>
            </a:pPr>
            <a:br>
              <a:rPr lang="en-US" sz="2400" b="0" i="0" dirty="0">
                <a:solidFill>
                  <a:srgbClr val="292B30"/>
                </a:solidFill>
                <a:effectLst/>
                <a:latin typeface="Gilroy-Regular" panose="00000500000000000000" pitchFamily="50" charset="0"/>
              </a:rPr>
            </a:br>
            <a:r>
              <a:rPr lang="en-US" sz="2400" b="0" i="0" dirty="0">
                <a:solidFill>
                  <a:srgbClr val="292B30"/>
                </a:solidFill>
                <a:effectLst/>
                <a:latin typeface="Gilroy-Regular" panose="00000500000000000000" pitchFamily="50" charset="0"/>
              </a:rPr>
              <a:t>Login information for the online platform will be sent to your email. Only one login is created per company, but you can distribute this as you would like internally.</a:t>
            </a:r>
          </a:p>
          <a:p>
            <a:pPr marL="0" indent="0" algn="l">
              <a:buNone/>
            </a:pPr>
            <a:br>
              <a:rPr lang="en-US" sz="2400" b="0" i="0" dirty="0">
                <a:solidFill>
                  <a:srgbClr val="292B30"/>
                </a:solidFill>
                <a:effectLst/>
                <a:latin typeface="Gilroy-Regular" panose="00000500000000000000" pitchFamily="50" charset="0"/>
              </a:rPr>
            </a:br>
            <a:r>
              <a:rPr lang="en-US" sz="2400" b="0" i="0" dirty="0">
                <a:solidFill>
                  <a:srgbClr val="292B30"/>
                </a:solidFill>
                <a:effectLst/>
                <a:latin typeface="Gilroy-Regular" panose="00000500000000000000" pitchFamily="50" charset="0"/>
              </a:rPr>
              <a:t>You are also welcome to participate in one of our free of charge webinars to obtain more information. </a:t>
            </a:r>
            <a:r>
              <a:rPr lang="en-US" sz="2400" b="0" i="0" u="sng" dirty="0">
                <a:solidFill>
                  <a:srgbClr val="333333"/>
                </a:solidFill>
                <a:effectLst/>
                <a:latin typeface="Gilroy-Regular" panose="00000500000000000000" pitchFamily="50" charset="0"/>
                <a:hlinkClick r:id="rId2"/>
              </a:rPr>
              <a:t>Read more and sign up here.</a:t>
            </a:r>
            <a:endParaRPr lang="en-US" sz="2400" b="0" i="0" dirty="0">
              <a:solidFill>
                <a:srgbClr val="292B30"/>
              </a:solidFill>
              <a:effectLst/>
              <a:latin typeface="Gilroy-Regular" panose="00000500000000000000" pitchFamily="50" charset="0"/>
            </a:endParaRPr>
          </a:p>
          <a:p>
            <a:pPr marL="0" indent="0" algn="l">
              <a:buNone/>
            </a:pPr>
            <a:r>
              <a:rPr lang="en-US" sz="2400" b="0" i="0" dirty="0">
                <a:solidFill>
                  <a:srgbClr val="292B30"/>
                </a:solidFill>
                <a:effectLst/>
                <a:latin typeface="Gilroy-Regular" panose="00000500000000000000" pitchFamily="50" charset="0"/>
              </a:rPr>
              <a:t>If you have any further questions concerning Culture Brief/Audit, please contact your consultant or send an email to </a:t>
            </a:r>
            <a:r>
              <a:rPr lang="en-US" sz="2400" b="0" i="0" u="sng" dirty="0">
                <a:solidFill>
                  <a:srgbClr val="333333"/>
                </a:solidFill>
                <a:effectLst/>
                <a:latin typeface="Gilroy-Regular" panose="00000500000000000000" pitchFamily="50" charset="0"/>
                <a:hlinkClick r:id="rId3"/>
              </a:rPr>
              <a:t>SE_CultureAudit@greatplacetowork.com</a:t>
            </a:r>
            <a:r>
              <a:rPr lang="en-US" sz="2400" b="0" i="0" dirty="0">
                <a:solidFill>
                  <a:srgbClr val="292B30"/>
                </a:solidFill>
                <a:effectLst/>
                <a:latin typeface="Gilroy-Regular" panose="00000500000000000000" pitchFamily="50" charset="0"/>
              </a:rPr>
              <a:t>.</a:t>
            </a:r>
          </a:p>
        </p:txBody>
      </p:sp>
      <p:sp>
        <p:nvSpPr>
          <p:cNvPr id="5" name="Platshållare för sidfot 4">
            <a:extLst>
              <a:ext uri="{FF2B5EF4-FFF2-40B4-BE49-F238E27FC236}">
                <a16:creationId xmlns:a16="http://schemas.microsoft.com/office/drawing/2014/main" id="{2F8C8155-B286-83D6-6E93-04B70F1FAA35}"/>
              </a:ext>
            </a:extLst>
          </p:cNvPr>
          <p:cNvSpPr>
            <a:spLocks noGrp="1"/>
          </p:cNvSpPr>
          <p:nvPr>
            <p:ph type="ftr" sz="quarter" idx="11"/>
          </p:nvPr>
        </p:nvSpPr>
        <p:spPr/>
        <p:txBody>
          <a:bodyPr/>
          <a:lstStyle/>
          <a:p>
            <a:r>
              <a:rPr lang="en-US"/>
              <a:t>©Great Place To Work® Institute, Inc. All Rights Reserved.</a:t>
            </a:r>
            <a:endParaRPr lang="en-US" baseline="30000" dirty="0"/>
          </a:p>
        </p:txBody>
      </p:sp>
      <p:sp>
        <p:nvSpPr>
          <p:cNvPr id="6" name="Platshållare för bildnummer 5">
            <a:extLst>
              <a:ext uri="{FF2B5EF4-FFF2-40B4-BE49-F238E27FC236}">
                <a16:creationId xmlns:a16="http://schemas.microsoft.com/office/drawing/2014/main" id="{6F0D428B-0F3A-0924-A97E-26D85B3F3E91}"/>
              </a:ext>
            </a:extLst>
          </p:cNvPr>
          <p:cNvSpPr>
            <a:spLocks noGrp="1"/>
          </p:cNvSpPr>
          <p:nvPr>
            <p:ph type="sldNum" sz="quarter" idx="12"/>
          </p:nvPr>
        </p:nvSpPr>
        <p:spPr/>
        <p:txBody>
          <a:bodyPr/>
          <a:lstStyle/>
          <a:p>
            <a:fld id="{9B1748D1-B24F-F743-AFA7-ADB2C4425DB8}" type="slidenum">
              <a:rPr lang="en-US" smtClean="0"/>
              <a:t>5</a:t>
            </a:fld>
            <a:endParaRPr lang="en-US"/>
          </a:p>
        </p:txBody>
      </p:sp>
    </p:spTree>
    <p:extLst>
      <p:ext uri="{BB962C8B-B14F-4D97-AF65-F5344CB8AC3E}">
        <p14:creationId xmlns:p14="http://schemas.microsoft.com/office/powerpoint/2010/main" val="1023615845"/>
      </p:ext>
    </p:extLst>
  </p:cSld>
  <p:clrMapOvr>
    <a:masterClrMapping/>
  </p:clrMapOvr>
</p:sld>
</file>

<file path=ppt/theme/theme1.xml><?xml version="1.0" encoding="utf-8"?>
<a:theme xmlns:a="http://schemas.openxmlformats.org/drawingml/2006/main" name="gptw_2022">
  <a:themeElements>
    <a:clrScheme name="GPTW 2022">
      <a:dk1>
        <a:srgbClr val="11131C"/>
      </a:dk1>
      <a:lt1>
        <a:srgbClr val="FFFFFF"/>
      </a:lt1>
      <a:dk2>
        <a:srgbClr val="11131C"/>
      </a:dk2>
      <a:lt2>
        <a:srgbClr val="F5F8F6"/>
      </a:lt2>
      <a:accent1>
        <a:srgbClr val="FF1628"/>
      </a:accent1>
      <a:accent2>
        <a:srgbClr val="32383F"/>
      </a:accent2>
      <a:accent3>
        <a:srgbClr val="555E66"/>
      </a:accent3>
      <a:accent4>
        <a:srgbClr val="879298"/>
      </a:accent4>
      <a:accent5>
        <a:srgbClr val="C3CCCC"/>
      </a:accent5>
      <a:accent6>
        <a:srgbClr val="DEE5E3"/>
      </a:accent6>
      <a:hlink>
        <a:srgbClr val="FF1628"/>
      </a:hlink>
      <a:folHlink>
        <a:srgbClr val="FF404E"/>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9112E291-08D0-3D47-BE08-F51088BE0162}" vid="{BF28ACB9-1E5A-3E4E-830C-8C0151FA7EA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GPTW_PowerPoint_Template (kopia) (1)</Template>
  <TotalTime>14</TotalTime>
  <Words>706</Words>
  <Application>Microsoft Office PowerPoint</Application>
  <PresentationFormat>Anpassad</PresentationFormat>
  <Paragraphs>32</Paragraphs>
  <Slides>5</Slides>
  <Notes>0</Notes>
  <HiddenSlides>0</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5</vt:i4>
      </vt:variant>
    </vt:vector>
  </HeadingPairs>
  <TitlesOfParts>
    <vt:vector size="12" baseType="lpstr">
      <vt:lpstr>Arial</vt:lpstr>
      <vt:lpstr>Calibri</vt:lpstr>
      <vt:lpstr>Century Gothic</vt:lpstr>
      <vt:lpstr>Gilroy-Regular</vt:lpstr>
      <vt:lpstr>System Font Regular</vt:lpstr>
      <vt:lpstr>Wingdings</vt:lpstr>
      <vt:lpstr>gptw_2022</vt:lpstr>
      <vt:lpstr>Certification and  list recognition</vt:lpstr>
      <vt:lpstr>About Great Place to Work®</vt:lpstr>
      <vt:lpstr>Great Place to Work® Certification</vt:lpstr>
      <vt:lpstr>Sweden’s Best Workplaces™ list</vt:lpstr>
      <vt:lpstr>About Culture Brief &amp; Culture Audit©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Certification and  list recognition</dc:title>
  <dc:creator>Olga Göcmen</dc:creator>
  <cp:lastModifiedBy>Olga Göcmen</cp:lastModifiedBy>
  <cp:revision>2</cp:revision>
  <dcterms:created xsi:type="dcterms:W3CDTF">2023-01-11T10:45:47Z</dcterms:created>
  <dcterms:modified xsi:type="dcterms:W3CDTF">2023-01-11T11:00:28Z</dcterms:modified>
</cp:coreProperties>
</file>