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Lst>
  <p:notesMasterIdLst>
    <p:notesMasterId r:id="rId21"/>
  </p:notesMasterIdLst>
  <p:sldIdLst>
    <p:sldId id="308" r:id="rId5"/>
    <p:sldId id="277" r:id="rId6"/>
    <p:sldId id="301" r:id="rId7"/>
    <p:sldId id="278" r:id="rId8"/>
    <p:sldId id="256" r:id="rId9"/>
    <p:sldId id="257" r:id="rId10"/>
    <p:sldId id="267" r:id="rId11"/>
    <p:sldId id="306" r:id="rId12"/>
    <p:sldId id="292" r:id="rId13"/>
    <p:sldId id="304" r:id="rId14"/>
    <p:sldId id="296" r:id="rId15"/>
    <p:sldId id="299" r:id="rId16"/>
    <p:sldId id="280" r:id="rId17"/>
    <p:sldId id="281" r:id="rId18"/>
    <p:sldId id="309" r:id="rId19"/>
    <p:sldId id="27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fo: Delete before presenting" id="{F127B146-B5C3-4371-9616-4343953E0F97}">
          <p14:sldIdLst>
            <p14:sldId id="308"/>
          </p14:sldIdLst>
        </p14:section>
        <p14:section name="Your Words Have Power: Introducing Great Place To Work" id="{BB549BDA-881A-42EA-894F-683C9906DE6E}">
          <p14:sldIdLst>
            <p14:sldId id="277"/>
            <p14:sldId id="301"/>
            <p14:sldId id="278"/>
            <p14:sldId id="256"/>
            <p14:sldId id="257"/>
            <p14:sldId id="267"/>
            <p14:sldId id="306"/>
            <p14:sldId id="292"/>
            <p14:sldId id="304"/>
            <p14:sldId id="296"/>
            <p14:sldId id="299"/>
            <p14:sldId id="280"/>
            <p14:sldId id="281"/>
            <p14:sldId id="309"/>
            <p14:sldId id="2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986906-CE77-12FC-47B4-454DC957C648}" name="Priscilla Cha" initials="" userId="S::priscilla.cha@greatplacetowork.com::95b72fb4-f696-4513-9f58-2a87b703f680" providerId="AD"/>
  <p188:author id="{1618E932-3C9D-1D57-892A-8BC6E85FF716}" name="Joel Felix" initials="" userId="S::joel.felix@greatplacetowork.com::341350bd-c3dd-4169-8138-26a7530d8cb2" providerId="AD"/>
  <p188:author id="{C9982B8B-E505-DC98-794C-D7BF2344114D}" name="Bethany Brown" initials="BB" userId="S::bethany.brown@greatplacetowork.com::4120ee6e-d047-4d3e-b83b-1413f2fa561b" providerId="AD"/>
  <p188:author id="{041B2C92-937A-A5B7-B5E2-2746E6825BC0}" name="Karna Campopiano" initials="KC" userId="S::karna.campopiano@greatplacetowork.com::e0bb0ff4-ad68-4f05-ac3c-557d54072db1" providerId="AD"/>
  <p188:author id="{18294EDB-781C-0DA9-0E1B-9295392B9ECF}" name="Jordan Jenkins" initials="JJ" userId="S::jordan.jenkins@greatplacetowork.com::48841ce8-4995-4b8c-b3e4-6de69d145382" providerId="AD"/>
  <p188:author id="{A36A84F5-BCC3-867D-C1DA-B56FBEB83A60}" name="Danielle Rogus" initials="DR" userId="S::danielle.rogus@greatplacetowork.com::b3129e3c-48df-4faa-8f17-d52aacc976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BDC1"/>
    <a:srgbClr val="F6F9F6"/>
    <a:srgbClr val="FF1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F3DF7C-3D85-15C8-5363-3B207DD59643}" v="375" dt="2023-12-18T22:15:17.308"/>
    <p1510:client id="{BC21B80E-15FF-5F4C-99AE-DDEDA7918AC1}" v="57" dt="2023-12-18T17:31:22.696"/>
    <p1510:client id="{C0326FDD-0D60-A42F-087A-DCEAF3ADDDE6}" v="2" dt="2023-12-18T19:25:27.744"/>
    <p1510:client id="{DEB845E3-EF77-39B0-64C1-0635378705D8}" v="26" dt="2023-12-19T17:03:47.694"/>
    <p1510:client id="{ED2A99AD-AD15-491B-B374-4796014DF973}" v="1" dt="2023-12-18T19:21:38.1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15" d="100"/>
          <a:sy n="115" d="100"/>
        </p:scale>
        <p:origin x="249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C7D1E5-193F-48DC-9488-1C3950C4998E}" type="datetimeFigureOut">
              <a:rPr lang="en-US" smtClean="0"/>
              <a:t>9/18/2024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2D219C-85EC-4DA2-ADE8-40E66E23B809}" type="slidenum">
              <a:rPr lang="en-US" smtClean="0"/>
              <a:t>‹#›</a:t>
            </a:fld>
            <a:endParaRPr lang="en-US"/>
          </a:p>
        </p:txBody>
      </p:sp>
    </p:spTree>
    <p:extLst>
      <p:ext uri="{BB962C8B-B14F-4D97-AF65-F5344CB8AC3E}">
        <p14:creationId xmlns:p14="http://schemas.microsoft.com/office/powerpoint/2010/main" val="3713441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should I take the survey?  Because your words have power.  </a:t>
            </a:r>
          </a:p>
          <a:p>
            <a:endParaRPr lang="en-US"/>
          </a:p>
          <a:p>
            <a:r>
              <a:rPr lang="en-US"/>
              <a:t>We want to create a workplace that is consistently great for every employee.  [FILL IN YOUR CULTURE GOALS DESCRIPTION HERE.]</a:t>
            </a:r>
          </a:p>
          <a:p>
            <a:endParaRPr lang="en-US"/>
          </a:p>
          <a:p>
            <a:r>
              <a:rPr lang="en-US"/>
              <a:t>But we need to know both how we are doing now, so we need your feedback about your daily experience. And we want to hear your ideas and suggestions about what else we can do. </a:t>
            </a:r>
          </a:p>
          <a:p>
            <a:endParaRPr lang="en-US"/>
          </a:p>
          <a:p>
            <a:r>
              <a:rPr lang="en-US"/>
              <a:t>Your survey responses will help shape the future of our organization. </a:t>
            </a:r>
          </a:p>
          <a:p>
            <a:endParaRPr lang="en-US"/>
          </a:p>
          <a:p>
            <a:endParaRPr lang="en-US"/>
          </a:p>
        </p:txBody>
      </p:sp>
      <p:sp>
        <p:nvSpPr>
          <p:cNvPr id="4" name="Slide Number Placeholder 3"/>
          <p:cNvSpPr>
            <a:spLocks noGrp="1"/>
          </p:cNvSpPr>
          <p:nvPr>
            <p:ph type="sldNum" sz="quarter" idx="5"/>
          </p:nvPr>
        </p:nvSpPr>
        <p:spPr/>
        <p:txBody>
          <a:bodyPr/>
          <a:lstStyle/>
          <a:p>
            <a:fld id="{032D219C-85EC-4DA2-ADE8-40E66E23B809}" type="slidenum">
              <a:rPr lang="en-US" smtClean="0"/>
              <a:t>4</a:t>
            </a:fld>
            <a:endParaRPr lang="en-US"/>
          </a:p>
        </p:txBody>
      </p:sp>
    </p:spTree>
    <p:extLst>
      <p:ext uri="{BB962C8B-B14F-4D97-AF65-F5344CB8AC3E}">
        <p14:creationId xmlns:p14="http://schemas.microsoft.com/office/powerpoint/2010/main" val="1545457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will conduct the survey?  </a:t>
            </a:r>
          </a:p>
          <a:p>
            <a:endParaRPr lang="en-US"/>
          </a:p>
          <a:p>
            <a:r>
              <a:rPr lang="en-US"/>
              <a:t>Great Place To Work will conduct the survey for us.  </a:t>
            </a:r>
          </a:p>
        </p:txBody>
      </p:sp>
      <p:sp>
        <p:nvSpPr>
          <p:cNvPr id="4" name="Slide Number Placeholder 3"/>
          <p:cNvSpPr>
            <a:spLocks noGrp="1"/>
          </p:cNvSpPr>
          <p:nvPr>
            <p:ph type="sldNum" sz="quarter" idx="5"/>
          </p:nvPr>
        </p:nvSpPr>
        <p:spPr/>
        <p:txBody>
          <a:bodyPr/>
          <a:lstStyle/>
          <a:p>
            <a:fld id="{032D219C-85EC-4DA2-ADE8-40E66E23B809}" type="slidenum">
              <a:rPr lang="en-US" smtClean="0"/>
              <a:t>5</a:t>
            </a:fld>
            <a:endParaRPr lang="en-US"/>
          </a:p>
        </p:txBody>
      </p:sp>
    </p:spTree>
    <p:extLst>
      <p:ext uri="{BB962C8B-B14F-4D97-AF65-F5344CB8AC3E}">
        <p14:creationId xmlns:p14="http://schemas.microsoft.com/office/powerpoint/2010/main" val="3997850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Shape 545"/>
          <p:cNvSpPr>
            <a:spLocks noGrp="1" noRot="1" noChangeAspect="1"/>
          </p:cNvSpPr>
          <p:nvPr>
            <p:ph type="sldImg"/>
          </p:nvPr>
        </p:nvSpPr>
        <p:spPr>
          <a:xfrm>
            <a:off x="381000" y="685800"/>
            <a:ext cx="6096000" cy="3429000"/>
          </a:xfrm>
          <a:prstGeom prst="rect">
            <a:avLst/>
          </a:prstGeom>
        </p:spPr>
        <p:txBody>
          <a:bodyPr/>
          <a:lstStyle/>
          <a:p>
            <a:endParaRPr/>
          </a:p>
        </p:txBody>
      </p:sp>
      <p:sp>
        <p:nvSpPr>
          <p:cNvPr id="546" name="Shape 546"/>
          <p:cNvSpPr>
            <a:spLocks noGrp="1"/>
          </p:cNvSpPr>
          <p:nvPr>
            <p:ph type="body" sz="quarter" idx="1"/>
          </p:nvPr>
        </p:nvSpPr>
        <p:spPr>
          <a:prstGeom prst="rect">
            <a:avLst/>
          </a:prstGeom>
        </p:spPr>
        <p:txBody>
          <a:bodyPr/>
          <a:lstStyle/>
          <a:p>
            <a:r>
              <a:rPr lang="en-US"/>
              <a:t>30 years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noRot="1" noChangeAspect="1"/>
          </p:cNvSpPr>
          <p:nvPr>
            <p:ph type="sldImg"/>
          </p:nvPr>
        </p:nvSpPr>
        <p:spPr>
          <a:xfrm>
            <a:off x="381000" y="685800"/>
            <a:ext cx="6096000" cy="3429000"/>
          </a:xfrm>
          <a:prstGeom prst="rect">
            <a:avLst/>
          </a:prstGeom>
        </p:spPr>
        <p:txBody>
          <a:bodyPr/>
          <a:lstStyle/>
          <a:p>
            <a:endParaRPr/>
          </a:p>
        </p:txBody>
      </p:sp>
      <p:sp>
        <p:nvSpPr>
          <p:cNvPr id="566" name="Shape 566"/>
          <p:cNvSpPr>
            <a:spLocks noGrp="1"/>
          </p:cNvSpPr>
          <p:nvPr>
            <p:ph type="body" sz="quarter" idx="1"/>
          </p:nvPr>
        </p:nvSpPr>
        <p:spPr>
          <a:prstGeom prst="rect">
            <a:avLst/>
          </a:prstGeom>
        </p:spPr>
        <p:txBody>
          <a:bodyPr/>
          <a:lstStyle/>
          <a:p>
            <a:pPr>
              <a:defRPr sz="1600">
                <a:latin typeface="Gilroy Light"/>
                <a:ea typeface="Gilroy Light"/>
                <a:cs typeface="Gilroy Light"/>
                <a:sym typeface="Gilroy Light"/>
              </a:defRPr>
            </a:pPr>
            <a:r>
              <a:rPr lang="en-US"/>
              <a:t>Great Place To Work surveys </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2695" y="1905000"/>
            <a:ext cx="8380909" cy="2286000"/>
          </a:xfrm>
        </p:spPr>
        <p:txBody>
          <a:bodyPr anchor="b"/>
          <a:lstStyle>
            <a:lvl1pPr algn="l">
              <a:defRPr sz="5999" baseline="0">
                <a:solidFill>
                  <a:schemeClr val="tx1"/>
                </a:solidFill>
                <a:latin typeface="+mj-lt"/>
              </a:defRPr>
            </a:lvl1pPr>
          </a:lstStyle>
          <a:p>
            <a:r>
              <a:rPr lang="en-US"/>
              <a:t>Add Cover Title</a:t>
            </a:r>
          </a:p>
        </p:txBody>
      </p:sp>
      <p:sp>
        <p:nvSpPr>
          <p:cNvPr id="3" name="Subtitle 2"/>
          <p:cNvSpPr>
            <a:spLocks noGrp="1"/>
          </p:cNvSpPr>
          <p:nvPr>
            <p:ph type="subTitle" idx="1" hasCustomPrompt="1"/>
          </p:nvPr>
        </p:nvSpPr>
        <p:spPr>
          <a:xfrm>
            <a:off x="762695" y="4953000"/>
            <a:ext cx="8380909" cy="771293"/>
          </a:xfrm>
        </p:spPr>
        <p:txBody>
          <a:bodyPr tIns="91440">
            <a:normAutofit/>
          </a:bodyPr>
          <a:lstStyle>
            <a:lvl1pPr marL="0" indent="0" algn="l">
              <a:buNone/>
              <a:defRPr sz="1200">
                <a:solidFill>
                  <a:schemeClr val="accent2"/>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sp>
        <p:nvSpPr>
          <p:cNvPr id="12" name="Text Placeholder 11">
            <a:extLst>
              <a:ext uri="{FF2B5EF4-FFF2-40B4-BE49-F238E27FC236}">
                <a16:creationId xmlns:a16="http://schemas.microsoft.com/office/drawing/2014/main" id="{14D0EB9B-6EAD-3B6A-DDF4-25B5CA12B49B}"/>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tx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pic>
        <p:nvPicPr>
          <p:cNvPr id="9" name="Graphic 8">
            <a:extLst>
              <a:ext uri="{FF2B5EF4-FFF2-40B4-BE49-F238E27FC236}">
                <a16:creationId xmlns:a16="http://schemas.microsoft.com/office/drawing/2014/main" id="{F4F69E18-1870-7E88-E2F5-F3F5417965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81714" y="0"/>
            <a:ext cx="6262825" cy="3819293"/>
          </a:xfrm>
          <a:prstGeom prst="rect">
            <a:avLst/>
          </a:prstGeom>
        </p:spPr>
      </p:pic>
    </p:spTree>
    <p:extLst>
      <p:ext uri="{BB962C8B-B14F-4D97-AF65-F5344CB8AC3E}">
        <p14:creationId xmlns:p14="http://schemas.microsoft.com/office/powerpoint/2010/main" val="479572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0" y="762000"/>
            <a:ext cx="5332512" cy="5334001"/>
          </a:xfrm>
        </p:spPr>
        <p:txBody>
          <a:bodyPr>
            <a:normAutofit/>
          </a:bodyPr>
          <a:lstStyle>
            <a:lvl1pPr marL="171416" indent="-171416">
              <a:buFont typeface="System Font Regular"/>
              <a:buChar char="–"/>
              <a:defRPr sz="1200">
                <a:solidFill>
                  <a:schemeClr val="accent2"/>
                </a:solidFill>
              </a:defRPr>
            </a:lvl1pPr>
            <a:lvl2pPr>
              <a:defRPr sz="1200"/>
            </a:lvl2pPr>
            <a:lvl3pPr>
              <a:defRPr sz="1200"/>
            </a:lvl3pPr>
            <a:lvl4pPr>
              <a:defRPr sz="1200"/>
            </a:lvl4pPr>
            <a:lvl5pPr>
              <a:defRPr sz="1200"/>
            </a:lvl5pPr>
            <a:lvl6pPr>
              <a:defRPr sz="2000"/>
            </a:lvl6pPr>
            <a:lvl7pPr>
              <a:defRPr sz="2000"/>
            </a:lvl7pPr>
            <a:lvl8pPr>
              <a:defRPr sz="2000"/>
            </a:lvl8pPr>
            <a:lvl9pPr>
              <a:defRPr sz="2000"/>
            </a:lvl9pPr>
          </a:lstStyle>
          <a:p>
            <a:pPr lvl="0"/>
            <a:r>
              <a:rPr lang="en-US"/>
              <a:t>Click icon to add an image, chart or text.</a:t>
            </a:r>
          </a:p>
        </p:txBody>
      </p:sp>
      <p:sp>
        <p:nvSpPr>
          <p:cNvPr id="5" name="Date Placeholder 4"/>
          <p:cNvSpPr>
            <a:spLocks noGrp="1"/>
          </p:cNvSpPr>
          <p:nvPr>
            <p:ph type="dt" sz="half" idx="10"/>
          </p:nvPr>
        </p:nvSpPr>
        <p:spPr/>
        <p:txBody>
          <a:bodyPr/>
          <a:lstStyle/>
          <a:p>
            <a:fld id="{5F0FAD42-10E4-4EEC-AC01-3988E1880206}" type="datetimeFigureOut">
              <a:rPr lang="en-US" smtClean="0"/>
              <a:t>9/18/2024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9F47D733-7341-785D-8797-D17E16DA6607}"/>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2" name="Text Placeholder 7">
            <a:extLst>
              <a:ext uri="{FF2B5EF4-FFF2-40B4-BE49-F238E27FC236}">
                <a16:creationId xmlns:a16="http://schemas.microsoft.com/office/drawing/2014/main" id="{ED1C33A2-0B63-4CC9-1BA9-C6A5E92E9A6E}"/>
              </a:ext>
            </a:extLst>
          </p:cNvPr>
          <p:cNvSpPr>
            <a:spLocks noGrp="1"/>
          </p:cNvSpPr>
          <p:nvPr>
            <p:ph type="body" sz="quarter" idx="13" hasCustomPrompt="1"/>
          </p:nvPr>
        </p:nvSpPr>
        <p:spPr>
          <a:xfrm>
            <a:off x="762701" y="1904032"/>
            <a:ext cx="4571536" cy="572469"/>
          </a:xfrm>
        </p:spPr>
        <p:txBody>
          <a:bodyPr anchor="b" anchorCtr="0">
            <a:normAutofit/>
          </a:bodyPr>
          <a:lstStyle>
            <a:lvl1pPr marL="0" indent="0">
              <a:buNone/>
              <a:defRPr sz="1400" b="1">
                <a:solidFill>
                  <a:schemeClr val="tx1"/>
                </a:solidFill>
                <a:latin typeface="+mj-lt"/>
              </a:defRPr>
            </a:lvl1pPr>
          </a:lstStyle>
          <a:p>
            <a:pPr lvl="0"/>
            <a:r>
              <a:rPr lang="en-US"/>
              <a:t>Optional Subhead</a:t>
            </a:r>
          </a:p>
        </p:txBody>
      </p:sp>
      <p:sp>
        <p:nvSpPr>
          <p:cNvPr id="9" name="Text Placeholder 11">
            <a:extLst>
              <a:ext uri="{FF2B5EF4-FFF2-40B4-BE49-F238E27FC236}">
                <a16:creationId xmlns:a16="http://schemas.microsoft.com/office/drawing/2014/main" id="{A580564C-E133-3A8D-EDA7-DC978387AAD3}"/>
              </a:ext>
            </a:extLst>
          </p:cNvPr>
          <p:cNvSpPr>
            <a:spLocks noGrp="1"/>
          </p:cNvSpPr>
          <p:nvPr>
            <p:ph type="body" sz="quarter" idx="16"/>
          </p:nvPr>
        </p:nvSpPr>
        <p:spPr>
          <a:xfrm>
            <a:off x="762695" y="2667000"/>
            <a:ext cx="4571404" cy="3429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a:extLst>
              <a:ext uri="{FF2B5EF4-FFF2-40B4-BE49-F238E27FC236}">
                <a16:creationId xmlns:a16="http://schemas.microsoft.com/office/drawing/2014/main" id="{E653284E-AA5B-3ACD-EEA5-3E5B020A771D}"/>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4177393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2699">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400" b="1">
                <a:solidFill>
                  <a:schemeClr val="tx1"/>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124200"/>
            <a:ext cx="4571404" cy="29718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7">
            <a:extLst>
              <a:ext uri="{FF2B5EF4-FFF2-40B4-BE49-F238E27FC236}">
                <a16:creationId xmlns:a16="http://schemas.microsoft.com/office/drawing/2014/main" id="{06DFBD7C-A6EE-D199-7B0F-BE7A1F516D8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3126544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Text - L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4" y="1534401"/>
            <a:ext cx="9523760" cy="3037599"/>
          </a:xfrm>
        </p:spPr>
        <p:txBody>
          <a:bodyPr anchor="ctr" anchorCtr="0">
            <a:normAutofit/>
          </a:bodyPr>
          <a:lstStyle>
            <a:lvl1pPr>
              <a:defRPr sz="3299" b="0">
                <a:solidFill>
                  <a:schemeClr val="tx1"/>
                </a:solidFill>
              </a:defRPr>
            </a:lvl1pPr>
          </a:lstStyle>
          <a:p>
            <a:r>
              <a:rPr lang="en-US"/>
              <a:t>Big Text Statement</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4" y="4968228"/>
            <a:ext cx="8761859" cy="379476"/>
          </a:xfrm>
        </p:spPr>
        <p:txBody>
          <a:bodyPr>
            <a:normAutofit/>
          </a:bodyPr>
          <a:lstStyle>
            <a:lvl1pPr marL="0" indent="0">
              <a:buNone/>
              <a:defRPr sz="1200" b="0">
                <a:solidFill>
                  <a:schemeClr val="accent2"/>
                </a:solidFill>
                <a:latin typeface="+mn-lt"/>
              </a:defRPr>
            </a:lvl1pPr>
          </a:lstStyle>
          <a:p>
            <a:pPr lvl="0"/>
            <a:r>
              <a:rPr lang="en-US"/>
              <a:t>Optional Copy</a:t>
            </a:r>
          </a:p>
        </p:txBody>
      </p:sp>
    </p:spTree>
    <p:extLst>
      <p:ext uri="{BB962C8B-B14F-4D97-AF65-F5344CB8AC3E}">
        <p14:creationId xmlns:p14="http://schemas.microsoft.com/office/powerpoint/2010/main" val="2977660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ig Text - Dar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4" y="1518313"/>
            <a:ext cx="9904711" cy="3053687"/>
          </a:xfrm>
        </p:spPr>
        <p:txBody>
          <a:bodyPr anchor="ctr" anchorCtr="0">
            <a:normAutofit/>
          </a:bodyPr>
          <a:lstStyle>
            <a:lvl1pPr>
              <a:defRPr sz="3299" b="0">
                <a:solidFill>
                  <a:schemeClr val="bg1"/>
                </a:solidFill>
              </a:defRPr>
            </a:lvl1pPr>
          </a:lstStyle>
          <a:p>
            <a:r>
              <a:rPr lang="en-US"/>
              <a:t>Big Text Statement</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pic>
        <p:nvPicPr>
          <p:cNvPr id="8" name="Graphic 7">
            <a:extLst>
              <a:ext uri="{FF2B5EF4-FFF2-40B4-BE49-F238E27FC236}">
                <a16:creationId xmlns:a16="http://schemas.microsoft.com/office/drawing/2014/main" id="{2544A79E-0A7C-F8B4-6D96-4ABCE44D8D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
        <p:nvSpPr>
          <p:cNvPr id="10" name="Text Placeholder 7">
            <a:extLst>
              <a:ext uri="{FF2B5EF4-FFF2-40B4-BE49-F238E27FC236}">
                <a16:creationId xmlns:a16="http://schemas.microsoft.com/office/drawing/2014/main" id="{43CF1B52-6923-E1AD-831D-D970F89A424A}"/>
              </a:ext>
            </a:extLst>
          </p:cNvPr>
          <p:cNvSpPr>
            <a:spLocks noGrp="1"/>
          </p:cNvSpPr>
          <p:nvPr>
            <p:ph type="body" sz="quarter" idx="14" hasCustomPrompt="1"/>
          </p:nvPr>
        </p:nvSpPr>
        <p:spPr>
          <a:xfrm>
            <a:off x="762695" y="4960211"/>
            <a:ext cx="8761859" cy="379476"/>
          </a:xfrm>
        </p:spPr>
        <p:txBody>
          <a:bodyPr>
            <a:normAutofit/>
          </a:bodyPr>
          <a:lstStyle>
            <a:lvl1pPr marL="0" indent="0">
              <a:buNone/>
              <a:defRPr sz="1200" b="0">
                <a:solidFill>
                  <a:schemeClr val="bg1"/>
                </a:solidFill>
                <a:latin typeface="+mn-lt"/>
              </a:defRPr>
            </a:lvl1pPr>
          </a:lstStyle>
          <a:p>
            <a:pPr lvl="0"/>
            <a:r>
              <a:rPr lang="en-US"/>
              <a:t>Optional Copy</a:t>
            </a:r>
          </a:p>
        </p:txBody>
      </p:sp>
    </p:spTree>
    <p:extLst>
      <p:ext uri="{BB962C8B-B14F-4D97-AF65-F5344CB8AC3E}">
        <p14:creationId xmlns:p14="http://schemas.microsoft.com/office/powerpoint/2010/main" val="1021871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Tree>
    <p:extLst>
      <p:ext uri="{BB962C8B-B14F-4D97-AF65-F5344CB8AC3E}">
        <p14:creationId xmlns:p14="http://schemas.microsoft.com/office/powerpoint/2010/main" val="287365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nk Red">
    <p:bg>
      <p:bgPr>
        <a:solidFill>
          <a:schemeClr val="accent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bg1"/>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lvl1pPr>
              <a:defRPr baseline="0">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Tree>
    <p:extLst>
      <p:ext uri="{BB962C8B-B14F-4D97-AF65-F5344CB8AC3E}">
        <p14:creationId xmlns:p14="http://schemas.microsoft.com/office/powerpoint/2010/main" val="2959376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nk Black">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Tree>
    <p:extLst>
      <p:ext uri="{BB962C8B-B14F-4D97-AF65-F5344CB8AC3E}">
        <p14:creationId xmlns:p14="http://schemas.microsoft.com/office/powerpoint/2010/main" val="3875948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Full Width">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6" name="Picture Placeholder 5">
            <a:extLst>
              <a:ext uri="{FF2B5EF4-FFF2-40B4-BE49-F238E27FC236}">
                <a16:creationId xmlns:a16="http://schemas.microsoft.com/office/drawing/2014/main" id="{F7BBA781-2BC1-7EEB-38CD-EEB235295D9F}"/>
              </a:ext>
            </a:extLst>
          </p:cNvPr>
          <p:cNvSpPr>
            <a:spLocks noGrp="1"/>
          </p:cNvSpPr>
          <p:nvPr>
            <p:ph type="pic" sz="quarter" idx="13" hasCustomPrompt="1"/>
          </p:nvPr>
        </p:nvSpPr>
        <p:spPr>
          <a:xfrm>
            <a:off x="0" y="0"/>
            <a:ext cx="12192000" cy="6096000"/>
          </a:xfrm>
        </p:spPr>
        <p:txBody>
          <a:bodyPr tIns="5029200" anchor="t" anchorCtr="0"/>
          <a:lstStyle>
            <a:lvl1pPr marL="0" indent="0" algn="ctr">
              <a:buNone/>
              <a:defRPr/>
            </a:lvl1pPr>
          </a:lstStyle>
          <a:p>
            <a:r>
              <a:rPr lang="en-US"/>
              <a:t>Click to add full width image</a:t>
            </a:r>
          </a:p>
        </p:txBody>
      </p:sp>
    </p:spTree>
    <p:extLst>
      <p:ext uri="{BB962C8B-B14F-4D97-AF65-F5344CB8AC3E}">
        <p14:creationId xmlns:p14="http://schemas.microsoft.com/office/powerpoint/2010/main" val="40906337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6096000" y="762000"/>
            <a:ext cx="5332512" cy="5334000"/>
          </a:xfrm>
        </p:spPr>
        <p:txBody>
          <a:bodyPr anchor="t">
            <a:normAutofit/>
          </a:bodyPr>
          <a:lstStyle>
            <a:lvl1pPr marL="0" indent="0">
              <a:buNone/>
              <a:defRPr sz="700"/>
            </a:lvl1pPr>
            <a:lvl2pPr marL="457109" indent="0">
              <a:buNone/>
              <a:defRPr sz="2799"/>
            </a:lvl2pPr>
            <a:lvl3pPr marL="914217" indent="0">
              <a:buNone/>
              <a:defRPr sz="2400"/>
            </a:lvl3pPr>
            <a:lvl4pPr marL="1371326" indent="0">
              <a:buNone/>
              <a:defRPr sz="2000"/>
            </a:lvl4pPr>
            <a:lvl5pPr marL="1828434" indent="0">
              <a:buNone/>
              <a:defRPr sz="2000"/>
            </a:lvl5pPr>
            <a:lvl6pPr marL="2285543" indent="0">
              <a:buNone/>
              <a:defRPr sz="2000"/>
            </a:lvl6pPr>
            <a:lvl7pPr marL="2742651" indent="0">
              <a:buNone/>
              <a:defRPr sz="2000"/>
            </a:lvl7pPr>
            <a:lvl8pPr marL="3199760" indent="0">
              <a:buNone/>
              <a:defRPr sz="2000"/>
            </a:lvl8pPr>
            <a:lvl9pPr marL="3656868" indent="0">
              <a:buNone/>
              <a:defRPr sz="2000"/>
            </a:lvl9pPr>
          </a:lstStyle>
          <a:p>
            <a:r>
              <a:rPr lang="en-US"/>
              <a:t>Click icon to add picture</a:t>
            </a:r>
          </a:p>
        </p:txBody>
      </p:sp>
      <p:sp>
        <p:nvSpPr>
          <p:cNvPr id="5" name="Date Placeholder 4"/>
          <p:cNvSpPr>
            <a:spLocks noGrp="1"/>
          </p:cNvSpPr>
          <p:nvPr>
            <p:ph type="dt" sz="half" idx="10"/>
          </p:nvPr>
        </p:nvSpPr>
        <p:spPr/>
        <p:txBody>
          <a:bodyPr/>
          <a:lstStyle/>
          <a:p>
            <a:fld id="{5F0FAD42-10E4-4EEC-AC01-3988E1880206}" type="datetimeFigureOut">
              <a:rPr lang="en-US" smtClean="0"/>
              <a:t>9/18/2024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783FBEB2-07BC-839C-756B-A65E0C2841BC}"/>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9" name="Text Placeholder 7">
            <a:extLst>
              <a:ext uri="{FF2B5EF4-FFF2-40B4-BE49-F238E27FC236}">
                <a16:creationId xmlns:a16="http://schemas.microsoft.com/office/drawing/2014/main" id="{6650C9C2-91B7-2D7B-2F74-5F0CA3FF009B}"/>
              </a:ext>
            </a:extLst>
          </p:cNvPr>
          <p:cNvSpPr>
            <a:spLocks noGrp="1"/>
          </p:cNvSpPr>
          <p:nvPr>
            <p:ph type="body" sz="quarter" idx="13" hasCustomPrompt="1"/>
          </p:nvPr>
        </p:nvSpPr>
        <p:spPr>
          <a:xfrm>
            <a:off x="762695" y="1905000"/>
            <a:ext cx="4571536" cy="609600"/>
          </a:xfrm>
        </p:spPr>
        <p:txBody>
          <a:bodyPr anchor="b" anchorCtr="0">
            <a:normAutofit/>
          </a:bodyPr>
          <a:lstStyle>
            <a:lvl1pPr marL="0" indent="0">
              <a:buNone/>
              <a:defRPr sz="1400" b="1">
                <a:solidFill>
                  <a:schemeClr val="accent2"/>
                </a:solidFill>
                <a:latin typeface="+mj-lt"/>
              </a:defRPr>
            </a:lvl1pPr>
          </a:lstStyle>
          <a:p>
            <a:pPr lvl="0"/>
            <a:r>
              <a:rPr lang="en-US"/>
              <a:t>Optional Subhead</a:t>
            </a:r>
          </a:p>
        </p:txBody>
      </p:sp>
      <p:sp>
        <p:nvSpPr>
          <p:cNvPr id="10" name="Text Placeholder 11">
            <a:extLst>
              <a:ext uri="{FF2B5EF4-FFF2-40B4-BE49-F238E27FC236}">
                <a16:creationId xmlns:a16="http://schemas.microsoft.com/office/drawing/2014/main" id="{671A345F-0BF6-1D6B-BAC8-A341FEE410CA}"/>
              </a:ext>
            </a:extLst>
          </p:cNvPr>
          <p:cNvSpPr>
            <a:spLocks noGrp="1"/>
          </p:cNvSpPr>
          <p:nvPr>
            <p:ph type="body" sz="quarter" idx="16"/>
          </p:nvPr>
        </p:nvSpPr>
        <p:spPr>
          <a:xfrm>
            <a:off x="762695" y="2667000"/>
            <a:ext cx="4571404" cy="3429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7">
            <a:extLst>
              <a:ext uri="{FF2B5EF4-FFF2-40B4-BE49-F238E27FC236}">
                <a16:creationId xmlns:a16="http://schemas.microsoft.com/office/drawing/2014/main" id="{EAA34F9C-7487-6D23-0D7E-8410071D46B0}"/>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537152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am 3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65362" y="1905000"/>
            <a:ext cx="3291411" cy="2667000"/>
          </a:xfrm>
        </p:spPr>
        <p:txBody>
          <a:bodyPr/>
          <a:lstStyle>
            <a:lvl1pPr marL="0" indent="0">
              <a:buNone/>
              <a:defRPr sz="700"/>
            </a:lvl1pPr>
          </a:lstStyle>
          <a:p>
            <a:r>
              <a:rPr lang="en-US"/>
              <a:t>Click icon to add picture</a:t>
            </a:r>
          </a:p>
        </p:txBody>
      </p:sp>
      <p:sp>
        <p:nvSpPr>
          <p:cNvPr id="11" name="Text Placeholder 7">
            <a:extLst>
              <a:ext uri="{FF2B5EF4-FFF2-40B4-BE49-F238E27FC236}">
                <a16:creationId xmlns:a16="http://schemas.microsoft.com/office/drawing/2014/main" id="{6B22682F-9E75-742B-4C09-3422FADF3F1E}"/>
              </a:ext>
            </a:extLst>
          </p:cNvPr>
          <p:cNvSpPr>
            <a:spLocks noGrp="1"/>
          </p:cNvSpPr>
          <p:nvPr>
            <p:ph type="body" sz="quarter" idx="17" hasCustomPrompt="1"/>
          </p:nvPr>
        </p:nvSpPr>
        <p:spPr>
          <a:xfrm>
            <a:off x="762695"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2" name="Text Placeholder 7">
            <a:extLst>
              <a:ext uri="{FF2B5EF4-FFF2-40B4-BE49-F238E27FC236}">
                <a16:creationId xmlns:a16="http://schemas.microsoft.com/office/drawing/2014/main" id="{314595B9-CA59-F214-71C9-0F8B78ADA8BF}"/>
              </a:ext>
            </a:extLst>
          </p:cNvPr>
          <p:cNvSpPr>
            <a:spLocks noGrp="1"/>
          </p:cNvSpPr>
          <p:nvPr>
            <p:ph type="body" sz="quarter" idx="18" hasCustomPrompt="1"/>
          </p:nvPr>
        </p:nvSpPr>
        <p:spPr>
          <a:xfrm>
            <a:off x="762694"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7" name="Title 1">
            <a:extLst>
              <a:ext uri="{FF2B5EF4-FFF2-40B4-BE49-F238E27FC236}">
                <a16:creationId xmlns:a16="http://schemas.microsoft.com/office/drawing/2014/main" id="{A4D7FDA3-64ED-5413-9EB3-F8A137F74462}"/>
              </a:ext>
            </a:extLst>
          </p:cNvPr>
          <p:cNvSpPr>
            <a:spLocks noGrp="1"/>
          </p:cNvSpPr>
          <p:nvPr>
            <p:ph type="title" hasCustomPrompt="1"/>
          </p:nvPr>
        </p:nvSpPr>
        <p:spPr>
          <a:xfrm>
            <a:off x="762695" y="762000"/>
            <a:ext cx="10651373" cy="381001"/>
          </a:xfrm>
        </p:spPr>
        <p:txBody>
          <a:bodyPr>
            <a:spAutoFit/>
          </a:bodyPr>
          <a:lstStyle>
            <a:lvl1pPr>
              <a:defRPr>
                <a:solidFill>
                  <a:schemeClr val="tx1"/>
                </a:solidFill>
              </a:defRPr>
            </a:lvl1pPr>
          </a:lstStyle>
          <a:p>
            <a:r>
              <a:rPr lang="en-US"/>
              <a:t>Add Page Title</a:t>
            </a:r>
          </a:p>
        </p:txBody>
      </p:sp>
      <p:sp>
        <p:nvSpPr>
          <p:cNvPr id="17" name="Text Placeholder 7">
            <a:extLst>
              <a:ext uri="{FF2B5EF4-FFF2-40B4-BE49-F238E27FC236}">
                <a16:creationId xmlns:a16="http://schemas.microsoft.com/office/drawing/2014/main" id="{2E636F9D-0B3E-EED3-F0B0-7D38744F31C9}"/>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8" name="Picture Placeholder 7">
            <a:extLst>
              <a:ext uri="{FF2B5EF4-FFF2-40B4-BE49-F238E27FC236}">
                <a16:creationId xmlns:a16="http://schemas.microsoft.com/office/drawing/2014/main" id="{E9821138-F984-2F3C-1CD7-FB0FD0E82876}"/>
              </a:ext>
            </a:extLst>
          </p:cNvPr>
          <p:cNvSpPr>
            <a:spLocks noGrp="1"/>
          </p:cNvSpPr>
          <p:nvPr>
            <p:ph type="pic" sz="quarter" idx="19"/>
          </p:nvPr>
        </p:nvSpPr>
        <p:spPr>
          <a:xfrm>
            <a:off x="4448339" y="1905000"/>
            <a:ext cx="3291411" cy="2667000"/>
          </a:xfrm>
        </p:spPr>
        <p:txBody>
          <a:bodyPr/>
          <a:lstStyle>
            <a:lvl1pPr marL="0" indent="0">
              <a:buNone/>
              <a:defRPr sz="700"/>
            </a:lvl1pPr>
          </a:lstStyle>
          <a:p>
            <a:r>
              <a:rPr lang="en-US"/>
              <a:t>Click icon to add picture</a:t>
            </a:r>
          </a:p>
        </p:txBody>
      </p:sp>
      <p:sp>
        <p:nvSpPr>
          <p:cNvPr id="19" name="Text Placeholder 7">
            <a:extLst>
              <a:ext uri="{FF2B5EF4-FFF2-40B4-BE49-F238E27FC236}">
                <a16:creationId xmlns:a16="http://schemas.microsoft.com/office/drawing/2014/main" id="{CADDA532-EC73-1C55-EDFC-312437D2F6B0}"/>
              </a:ext>
            </a:extLst>
          </p:cNvPr>
          <p:cNvSpPr>
            <a:spLocks noGrp="1"/>
          </p:cNvSpPr>
          <p:nvPr>
            <p:ph type="body" sz="quarter" idx="20" hasCustomPrompt="1"/>
          </p:nvPr>
        </p:nvSpPr>
        <p:spPr>
          <a:xfrm>
            <a:off x="4448339"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0" name="Text Placeholder 7">
            <a:extLst>
              <a:ext uri="{FF2B5EF4-FFF2-40B4-BE49-F238E27FC236}">
                <a16:creationId xmlns:a16="http://schemas.microsoft.com/office/drawing/2014/main" id="{86779BBA-7472-91D3-2D55-54D4872EFB4F}"/>
              </a:ext>
            </a:extLst>
          </p:cNvPr>
          <p:cNvSpPr>
            <a:spLocks noGrp="1"/>
          </p:cNvSpPr>
          <p:nvPr>
            <p:ph type="body" sz="quarter" idx="21" hasCustomPrompt="1"/>
          </p:nvPr>
        </p:nvSpPr>
        <p:spPr>
          <a:xfrm>
            <a:off x="4448338"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1" name="Picture Placeholder 7">
            <a:extLst>
              <a:ext uri="{FF2B5EF4-FFF2-40B4-BE49-F238E27FC236}">
                <a16:creationId xmlns:a16="http://schemas.microsoft.com/office/drawing/2014/main" id="{CC510D68-FB74-61EF-30B2-FC1EED1547DE}"/>
              </a:ext>
            </a:extLst>
          </p:cNvPr>
          <p:cNvSpPr>
            <a:spLocks noGrp="1"/>
          </p:cNvSpPr>
          <p:nvPr>
            <p:ph type="pic" sz="quarter" idx="22"/>
          </p:nvPr>
        </p:nvSpPr>
        <p:spPr>
          <a:xfrm>
            <a:off x="8131315" y="1905000"/>
            <a:ext cx="3291411" cy="2667000"/>
          </a:xfrm>
        </p:spPr>
        <p:txBody>
          <a:bodyPr/>
          <a:lstStyle>
            <a:lvl1pPr marL="0" indent="0">
              <a:buNone/>
              <a:defRPr sz="700"/>
            </a:lvl1pPr>
          </a:lstStyle>
          <a:p>
            <a:r>
              <a:rPr lang="en-US"/>
              <a:t>Click icon to add picture</a:t>
            </a:r>
          </a:p>
        </p:txBody>
      </p:sp>
      <p:sp>
        <p:nvSpPr>
          <p:cNvPr id="22" name="Text Placeholder 7">
            <a:extLst>
              <a:ext uri="{FF2B5EF4-FFF2-40B4-BE49-F238E27FC236}">
                <a16:creationId xmlns:a16="http://schemas.microsoft.com/office/drawing/2014/main" id="{9E957426-5BDF-DF2E-BE3D-8A56FE8429BF}"/>
              </a:ext>
            </a:extLst>
          </p:cNvPr>
          <p:cNvSpPr>
            <a:spLocks noGrp="1"/>
          </p:cNvSpPr>
          <p:nvPr>
            <p:ph type="body" sz="quarter" idx="23" hasCustomPrompt="1"/>
          </p:nvPr>
        </p:nvSpPr>
        <p:spPr>
          <a:xfrm>
            <a:off x="8122657"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825DF007-0CD2-986A-23E3-430F83662CBD}"/>
              </a:ext>
            </a:extLst>
          </p:cNvPr>
          <p:cNvSpPr>
            <a:spLocks noGrp="1"/>
          </p:cNvSpPr>
          <p:nvPr>
            <p:ph type="body" sz="quarter" idx="24" hasCustomPrompt="1"/>
          </p:nvPr>
        </p:nvSpPr>
        <p:spPr>
          <a:xfrm>
            <a:off x="8122656"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926EE19F-DBAF-4A3E-594C-1613220AB09E}"/>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672948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R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19E1B7E-AEC8-899D-4C17-14390A6809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5263" y="0"/>
            <a:ext cx="11045276" cy="5329111"/>
          </a:xfrm>
          <a:prstGeom prst="rect">
            <a:avLst/>
          </a:prstGeom>
        </p:spPr>
      </p:pic>
      <p:sp>
        <p:nvSpPr>
          <p:cNvPr id="2" name="Title 1"/>
          <p:cNvSpPr>
            <a:spLocks noGrp="1"/>
          </p:cNvSpPr>
          <p:nvPr>
            <p:ph type="ctrTitle" hasCustomPrompt="1"/>
          </p:nvPr>
        </p:nvSpPr>
        <p:spPr>
          <a:xfrm>
            <a:off x="762695" y="2286000"/>
            <a:ext cx="8380908" cy="1909890"/>
          </a:xfrm>
        </p:spPr>
        <p:txBody>
          <a:bodyPr anchor="b">
            <a:normAutofit/>
          </a:bodyPr>
          <a:lstStyle>
            <a:lvl1pPr algn="l">
              <a:defRPr sz="3299">
                <a:solidFill>
                  <a:schemeClr val="bg1"/>
                </a:solidFill>
                <a:latin typeface="+mj-lt"/>
              </a:defRPr>
            </a:lvl1pPr>
          </a:lstStyle>
          <a:p>
            <a:r>
              <a:rPr lang="en-US"/>
              <a:t>Add Section Break Title</a:t>
            </a:r>
          </a:p>
        </p:txBody>
      </p:sp>
      <p:sp>
        <p:nvSpPr>
          <p:cNvPr id="4" name="Date Placeholder 3"/>
          <p:cNvSpPr>
            <a:spLocks noGrp="1"/>
          </p:cNvSpPr>
          <p:nvPr>
            <p:ph type="dt" sz="half" idx="10"/>
          </p:nvPr>
        </p:nvSpPr>
        <p:spPr/>
        <p:txBody>
          <a:bodyPr/>
          <a:lstStyle>
            <a:lvl1pPr>
              <a:defRPr>
                <a:solidFill>
                  <a:schemeClr val="bg1"/>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lvl1pPr>
              <a:defRPr baseline="0">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8853" y="6414516"/>
            <a:ext cx="1782848" cy="138684"/>
          </a:xfrm>
          <a:prstGeom prst="rect">
            <a:avLst/>
          </a:prstGeom>
        </p:spPr>
      </p:pic>
      <p:sp>
        <p:nvSpPr>
          <p:cNvPr id="11" name="Subtitle 2">
            <a:extLst>
              <a:ext uri="{FF2B5EF4-FFF2-40B4-BE49-F238E27FC236}">
                <a16:creationId xmlns:a16="http://schemas.microsoft.com/office/drawing/2014/main" id="{627506A7-1AF4-9EE1-27A7-0C09EE83DE48}"/>
              </a:ext>
            </a:extLst>
          </p:cNvPr>
          <p:cNvSpPr>
            <a:spLocks noGrp="1"/>
          </p:cNvSpPr>
          <p:nvPr>
            <p:ph type="subTitle" idx="1" hasCustomPrompt="1"/>
          </p:nvPr>
        </p:nvSpPr>
        <p:spPr>
          <a:xfrm>
            <a:off x="762695" y="4953000"/>
            <a:ext cx="8380909" cy="762000"/>
          </a:xfrm>
        </p:spPr>
        <p:txBody>
          <a:bodyPr tIns="91440">
            <a:normAutofit/>
          </a:bodyPr>
          <a:lstStyle>
            <a:lvl1pPr marL="0" indent="0" algn="l">
              <a:buNone/>
              <a:defRPr sz="1200">
                <a:solidFill>
                  <a:schemeClr val="bg1"/>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12" name="Text Placeholder 11">
            <a:extLst>
              <a:ext uri="{FF2B5EF4-FFF2-40B4-BE49-F238E27FC236}">
                <a16:creationId xmlns:a16="http://schemas.microsoft.com/office/drawing/2014/main" id="{2A38CEE1-E302-7922-B8E4-2752E01C0883}"/>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bg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spTree>
    <p:extLst>
      <p:ext uri="{BB962C8B-B14F-4D97-AF65-F5344CB8AC3E}">
        <p14:creationId xmlns:p14="http://schemas.microsoft.com/office/powerpoint/2010/main" val="1212971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am 4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62695" y="1905000"/>
            <a:ext cx="2285702" cy="2667000"/>
          </a:xfrm>
        </p:spPr>
        <p:txBody>
          <a:bodyPr/>
          <a:lstStyle>
            <a:lvl1pPr marL="0" indent="0">
              <a:buNone/>
              <a:defRPr sz="700"/>
            </a:lvl1pPr>
          </a:lstStyle>
          <a:p>
            <a:r>
              <a:rPr lang="en-US"/>
              <a:t>Click icon to add picture</a:t>
            </a:r>
          </a:p>
        </p:txBody>
      </p:sp>
      <p:sp>
        <p:nvSpPr>
          <p:cNvPr id="9" name="Picture Placeholder 7">
            <a:extLst>
              <a:ext uri="{FF2B5EF4-FFF2-40B4-BE49-F238E27FC236}">
                <a16:creationId xmlns:a16="http://schemas.microsoft.com/office/drawing/2014/main" id="{346B865F-B57D-495A-F520-B88424F9895C}"/>
              </a:ext>
            </a:extLst>
          </p:cNvPr>
          <p:cNvSpPr>
            <a:spLocks noGrp="1"/>
          </p:cNvSpPr>
          <p:nvPr>
            <p:ph type="pic" sz="quarter" idx="15"/>
          </p:nvPr>
        </p:nvSpPr>
        <p:spPr>
          <a:xfrm>
            <a:off x="3429347" y="1905000"/>
            <a:ext cx="2285703"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10" name="Picture Placeholder 7">
            <a:extLst>
              <a:ext uri="{FF2B5EF4-FFF2-40B4-BE49-F238E27FC236}">
                <a16:creationId xmlns:a16="http://schemas.microsoft.com/office/drawing/2014/main" id="{C42BF907-03E0-56DE-86B6-6EEC9C0F7627}"/>
              </a:ext>
            </a:extLst>
          </p:cNvPr>
          <p:cNvSpPr>
            <a:spLocks noGrp="1"/>
          </p:cNvSpPr>
          <p:nvPr>
            <p:ph type="pic" sz="quarter" idx="16"/>
          </p:nvPr>
        </p:nvSpPr>
        <p:spPr>
          <a:xfrm>
            <a:off x="6096000" y="1905000"/>
            <a:ext cx="2285703"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17" name="Picture Placeholder 7">
            <a:extLst>
              <a:ext uri="{FF2B5EF4-FFF2-40B4-BE49-F238E27FC236}">
                <a16:creationId xmlns:a16="http://schemas.microsoft.com/office/drawing/2014/main" id="{D9BDDDA3-834A-214E-F421-BDA3C4E426E1}"/>
              </a:ext>
            </a:extLst>
          </p:cNvPr>
          <p:cNvSpPr>
            <a:spLocks noGrp="1"/>
          </p:cNvSpPr>
          <p:nvPr>
            <p:ph type="pic" sz="quarter" idx="23"/>
          </p:nvPr>
        </p:nvSpPr>
        <p:spPr>
          <a:xfrm>
            <a:off x="8762653" y="1905000"/>
            <a:ext cx="2300941"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7" name="Title 1">
            <a:extLst>
              <a:ext uri="{FF2B5EF4-FFF2-40B4-BE49-F238E27FC236}">
                <a16:creationId xmlns:a16="http://schemas.microsoft.com/office/drawing/2014/main" id="{9DFB4412-75D8-079D-3D8B-577003EAB375}"/>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21" name="Text Placeholder 7">
            <a:extLst>
              <a:ext uri="{FF2B5EF4-FFF2-40B4-BE49-F238E27FC236}">
                <a16:creationId xmlns:a16="http://schemas.microsoft.com/office/drawing/2014/main" id="{DDDDA7B8-E335-EFE0-54BC-9CD68DA2A0C6}"/>
              </a:ext>
            </a:extLst>
          </p:cNvPr>
          <p:cNvSpPr>
            <a:spLocks noGrp="1"/>
          </p:cNvSpPr>
          <p:nvPr>
            <p:ph type="body" sz="quarter" idx="17" hasCustomPrompt="1"/>
          </p:nvPr>
        </p:nvSpPr>
        <p:spPr>
          <a:xfrm>
            <a:off x="762695"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2" name="Text Placeholder 7">
            <a:extLst>
              <a:ext uri="{FF2B5EF4-FFF2-40B4-BE49-F238E27FC236}">
                <a16:creationId xmlns:a16="http://schemas.microsoft.com/office/drawing/2014/main" id="{5AC8F407-D057-FB4C-6C6E-D1DB532DF2E6}"/>
              </a:ext>
            </a:extLst>
          </p:cNvPr>
          <p:cNvSpPr>
            <a:spLocks noGrp="1"/>
          </p:cNvSpPr>
          <p:nvPr>
            <p:ph type="body" sz="quarter" idx="18" hasCustomPrompt="1"/>
          </p:nvPr>
        </p:nvSpPr>
        <p:spPr>
          <a:xfrm>
            <a:off x="762694"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3" name="Text Placeholder 7">
            <a:extLst>
              <a:ext uri="{FF2B5EF4-FFF2-40B4-BE49-F238E27FC236}">
                <a16:creationId xmlns:a16="http://schemas.microsoft.com/office/drawing/2014/main" id="{BFC3C8D4-9C33-56FB-EACD-792E4D5D2751}"/>
              </a:ext>
            </a:extLst>
          </p:cNvPr>
          <p:cNvSpPr>
            <a:spLocks noGrp="1"/>
          </p:cNvSpPr>
          <p:nvPr>
            <p:ph type="body" sz="quarter" idx="24" hasCustomPrompt="1"/>
          </p:nvPr>
        </p:nvSpPr>
        <p:spPr>
          <a:xfrm>
            <a:off x="3428912"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4" name="Text Placeholder 7">
            <a:extLst>
              <a:ext uri="{FF2B5EF4-FFF2-40B4-BE49-F238E27FC236}">
                <a16:creationId xmlns:a16="http://schemas.microsoft.com/office/drawing/2014/main" id="{D1A3B6E4-F771-7E8D-2B80-AD1833B6FF45}"/>
              </a:ext>
            </a:extLst>
          </p:cNvPr>
          <p:cNvSpPr>
            <a:spLocks noGrp="1"/>
          </p:cNvSpPr>
          <p:nvPr>
            <p:ph type="body" sz="quarter" idx="25" hasCustomPrompt="1"/>
          </p:nvPr>
        </p:nvSpPr>
        <p:spPr>
          <a:xfrm>
            <a:off x="3428912"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5" name="Text Placeholder 7">
            <a:extLst>
              <a:ext uri="{FF2B5EF4-FFF2-40B4-BE49-F238E27FC236}">
                <a16:creationId xmlns:a16="http://schemas.microsoft.com/office/drawing/2014/main" id="{3C09D97A-3BD1-00A9-1FE7-6F2DD41E34F1}"/>
              </a:ext>
            </a:extLst>
          </p:cNvPr>
          <p:cNvSpPr>
            <a:spLocks noGrp="1"/>
          </p:cNvSpPr>
          <p:nvPr>
            <p:ph type="body" sz="quarter" idx="26" hasCustomPrompt="1"/>
          </p:nvPr>
        </p:nvSpPr>
        <p:spPr>
          <a:xfrm>
            <a:off x="6096001"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6" name="Text Placeholder 7">
            <a:extLst>
              <a:ext uri="{FF2B5EF4-FFF2-40B4-BE49-F238E27FC236}">
                <a16:creationId xmlns:a16="http://schemas.microsoft.com/office/drawing/2014/main" id="{8534AC37-DF75-CB3A-7515-B010D8EBE76C}"/>
              </a:ext>
            </a:extLst>
          </p:cNvPr>
          <p:cNvSpPr>
            <a:spLocks noGrp="1"/>
          </p:cNvSpPr>
          <p:nvPr>
            <p:ph type="body" sz="quarter" idx="27" hasCustomPrompt="1"/>
          </p:nvPr>
        </p:nvSpPr>
        <p:spPr>
          <a:xfrm>
            <a:off x="6096001"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7" name="Text Placeholder 7">
            <a:extLst>
              <a:ext uri="{FF2B5EF4-FFF2-40B4-BE49-F238E27FC236}">
                <a16:creationId xmlns:a16="http://schemas.microsoft.com/office/drawing/2014/main" id="{3D499535-1847-2043-1028-D5042A2CB286}"/>
              </a:ext>
            </a:extLst>
          </p:cNvPr>
          <p:cNvSpPr>
            <a:spLocks noGrp="1"/>
          </p:cNvSpPr>
          <p:nvPr>
            <p:ph type="body" sz="quarter" idx="28" hasCustomPrompt="1"/>
          </p:nvPr>
        </p:nvSpPr>
        <p:spPr>
          <a:xfrm>
            <a:off x="8762653"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8" name="Text Placeholder 7">
            <a:extLst>
              <a:ext uri="{FF2B5EF4-FFF2-40B4-BE49-F238E27FC236}">
                <a16:creationId xmlns:a16="http://schemas.microsoft.com/office/drawing/2014/main" id="{CDAD09B5-2EFD-1E81-7596-36014DD44FD9}"/>
              </a:ext>
            </a:extLst>
          </p:cNvPr>
          <p:cNvSpPr>
            <a:spLocks noGrp="1"/>
          </p:cNvSpPr>
          <p:nvPr>
            <p:ph type="body" sz="quarter" idx="29" hasCustomPrompt="1"/>
          </p:nvPr>
        </p:nvSpPr>
        <p:spPr>
          <a:xfrm>
            <a:off x="8762652"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F7C9D4D9-6BA5-D027-2047-A713276082F5}"/>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556562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am 5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9" y="1905000"/>
            <a:ext cx="1874275" cy="26670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14" name="Text Placeholder 7">
            <a:extLst>
              <a:ext uri="{FF2B5EF4-FFF2-40B4-BE49-F238E27FC236}">
                <a16:creationId xmlns:a16="http://schemas.microsoft.com/office/drawing/2014/main" id="{7C8C2CA3-E8AE-45DF-2E6A-AEBC9EACD7BD}"/>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6269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62695" y="5338970"/>
            <a:ext cx="1891809"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969114" y="1905000"/>
            <a:ext cx="1874275" cy="26670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5161279" y="1905000"/>
            <a:ext cx="1874275" cy="26670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7353444" y="1905000"/>
            <a:ext cx="1874275" cy="26670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9545609" y="1905000"/>
            <a:ext cx="1874275" cy="2667000"/>
          </a:xfrm>
        </p:spPr>
        <p:txBody>
          <a:bodyPr/>
          <a:lstStyle>
            <a:lvl1pPr marL="0" indent="0">
              <a:buNone/>
              <a:defRPr sz="700"/>
            </a:lvl1pPr>
          </a:lstStyle>
          <a:p>
            <a:r>
              <a:rPr lang="en-US"/>
              <a:t>Click icon to add picture</a:t>
            </a:r>
          </a:p>
        </p:txBody>
      </p:sp>
      <p:sp>
        <p:nvSpPr>
          <p:cNvPr id="38" name="Text Placeholder 7">
            <a:extLst>
              <a:ext uri="{FF2B5EF4-FFF2-40B4-BE49-F238E27FC236}">
                <a16:creationId xmlns:a16="http://schemas.microsoft.com/office/drawing/2014/main" id="{D86A4E75-3C76-31C7-4672-E1612190F8A6}"/>
              </a:ext>
            </a:extLst>
          </p:cNvPr>
          <p:cNvSpPr>
            <a:spLocks noGrp="1"/>
          </p:cNvSpPr>
          <p:nvPr>
            <p:ph type="body" sz="quarter" idx="29" hasCustomPrompt="1"/>
          </p:nvPr>
        </p:nvSpPr>
        <p:spPr>
          <a:xfrm>
            <a:off x="2951580"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39" name="Text Placeholder 7">
            <a:extLst>
              <a:ext uri="{FF2B5EF4-FFF2-40B4-BE49-F238E27FC236}">
                <a16:creationId xmlns:a16="http://schemas.microsoft.com/office/drawing/2014/main" id="{0AC20F7A-388A-BC02-F099-5ECD3D58C73F}"/>
              </a:ext>
            </a:extLst>
          </p:cNvPr>
          <p:cNvSpPr>
            <a:spLocks noGrp="1"/>
          </p:cNvSpPr>
          <p:nvPr>
            <p:ph type="body" sz="quarter" idx="30" hasCustomPrompt="1"/>
          </p:nvPr>
        </p:nvSpPr>
        <p:spPr>
          <a:xfrm>
            <a:off x="2951579"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0" name="Text Placeholder 7">
            <a:extLst>
              <a:ext uri="{FF2B5EF4-FFF2-40B4-BE49-F238E27FC236}">
                <a16:creationId xmlns:a16="http://schemas.microsoft.com/office/drawing/2014/main" id="{68860E0F-1A8A-8636-9A6F-349EDFDB01AB}"/>
              </a:ext>
            </a:extLst>
          </p:cNvPr>
          <p:cNvSpPr>
            <a:spLocks noGrp="1"/>
          </p:cNvSpPr>
          <p:nvPr>
            <p:ph type="body" sz="quarter" idx="31" hasCustomPrompt="1"/>
          </p:nvPr>
        </p:nvSpPr>
        <p:spPr>
          <a:xfrm>
            <a:off x="514046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1" name="Text Placeholder 7">
            <a:extLst>
              <a:ext uri="{FF2B5EF4-FFF2-40B4-BE49-F238E27FC236}">
                <a16:creationId xmlns:a16="http://schemas.microsoft.com/office/drawing/2014/main" id="{5806AB8B-B3D0-7108-7F86-07F9CC75DAE0}"/>
              </a:ext>
            </a:extLst>
          </p:cNvPr>
          <p:cNvSpPr>
            <a:spLocks noGrp="1"/>
          </p:cNvSpPr>
          <p:nvPr>
            <p:ph type="body" sz="quarter" idx="32" hasCustomPrompt="1"/>
          </p:nvPr>
        </p:nvSpPr>
        <p:spPr>
          <a:xfrm>
            <a:off x="5140464"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2" name="Text Placeholder 7">
            <a:extLst>
              <a:ext uri="{FF2B5EF4-FFF2-40B4-BE49-F238E27FC236}">
                <a16:creationId xmlns:a16="http://schemas.microsoft.com/office/drawing/2014/main" id="{DCCFAF76-FF4E-3D19-EECC-DA15F457D6ED}"/>
              </a:ext>
            </a:extLst>
          </p:cNvPr>
          <p:cNvSpPr>
            <a:spLocks noGrp="1"/>
          </p:cNvSpPr>
          <p:nvPr>
            <p:ph type="body" sz="quarter" idx="33" hasCustomPrompt="1"/>
          </p:nvPr>
        </p:nvSpPr>
        <p:spPr>
          <a:xfrm>
            <a:off x="7353444"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3" name="Text Placeholder 7">
            <a:extLst>
              <a:ext uri="{FF2B5EF4-FFF2-40B4-BE49-F238E27FC236}">
                <a16:creationId xmlns:a16="http://schemas.microsoft.com/office/drawing/2014/main" id="{58F92279-087F-1C81-FD79-2599F2394F8A}"/>
              </a:ext>
            </a:extLst>
          </p:cNvPr>
          <p:cNvSpPr>
            <a:spLocks noGrp="1"/>
          </p:cNvSpPr>
          <p:nvPr>
            <p:ph type="body" sz="quarter" idx="34" hasCustomPrompt="1"/>
          </p:nvPr>
        </p:nvSpPr>
        <p:spPr>
          <a:xfrm>
            <a:off x="7353444"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4" name="Text Placeholder 7">
            <a:extLst>
              <a:ext uri="{FF2B5EF4-FFF2-40B4-BE49-F238E27FC236}">
                <a16:creationId xmlns:a16="http://schemas.microsoft.com/office/drawing/2014/main" id="{ED59A00B-E282-628A-F1D0-E028EC015325}"/>
              </a:ext>
            </a:extLst>
          </p:cNvPr>
          <p:cNvSpPr>
            <a:spLocks noGrp="1"/>
          </p:cNvSpPr>
          <p:nvPr>
            <p:ph type="body" sz="quarter" idx="35" hasCustomPrompt="1"/>
          </p:nvPr>
        </p:nvSpPr>
        <p:spPr>
          <a:xfrm>
            <a:off x="953749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5" name="Text Placeholder 7">
            <a:extLst>
              <a:ext uri="{FF2B5EF4-FFF2-40B4-BE49-F238E27FC236}">
                <a16:creationId xmlns:a16="http://schemas.microsoft.com/office/drawing/2014/main" id="{59264511-344A-344F-E77F-F47EE9DF8F41}"/>
              </a:ext>
            </a:extLst>
          </p:cNvPr>
          <p:cNvSpPr>
            <a:spLocks noGrp="1"/>
          </p:cNvSpPr>
          <p:nvPr>
            <p:ph type="body" sz="quarter" idx="36" hasCustomPrompt="1"/>
          </p:nvPr>
        </p:nvSpPr>
        <p:spPr>
          <a:xfrm>
            <a:off x="9537495"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AE45A0AD-82B2-DE61-86EC-FBF6CB2BF0B2}"/>
              </a:ext>
            </a:extLst>
          </p:cNvPr>
          <p:cNvSpPr>
            <a:spLocks noGrp="1"/>
          </p:cNvSpPr>
          <p:nvPr>
            <p:ph type="body" sz="quarter" idx="37"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852347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am 6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8" y="1905000"/>
            <a:ext cx="1645706" cy="20574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76948"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76948"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578279" y="1905000"/>
            <a:ext cx="1645706" cy="20574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4379609" y="1905000"/>
            <a:ext cx="1645706" cy="20574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6180940" y="1905000"/>
            <a:ext cx="1645706" cy="20574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7982270" y="1905000"/>
            <a:ext cx="1645706" cy="2057400"/>
          </a:xfrm>
        </p:spPr>
        <p:txBody>
          <a:bodyPr/>
          <a:lstStyle>
            <a:lvl1pPr marL="0" indent="0">
              <a:buNone/>
              <a:defRPr sz="700"/>
            </a:lvl1pPr>
          </a:lstStyle>
          <a:p>
            <a:r>
              <a:rPr lang="en-US"/>
              <a:t>Click icon to add picture</a:t>
            </a:r>
          </a:p>
        </p:txBody>
      </p:sp>
      <p:sp>
        <p:nvSpPr>
          <p:cNvPr id="5" name="Picture Placeholder 7">
            <a:extLst>
              <a:ext uri="{FF2B5EF4-FFF2-40B4-BE49-F238E27FC236}">
                <a16:creationId xmlns:a16="http://schemas.microsoft.com/office/drawing/2014/main" id="{15F909EA-947D-BC5C-5129-3CCE97320B85}"/>
              </a:ext>
            </a:extLst>
          </p:cNvPr>
          <p:cNvSpPr>
            <a:spLocks noGrp="1"/>
          </p:cNvSpPr>
          <p:nvPr>
            <p:ph type="pic" sz="quarter" idx="37"/>
          </p:nvPr>
        </p:nvSpPr>
        <p:spPr>
          <a:xfrm>
            <a:off x="9783600" y="1905000"/>
            <a:ext cx="1645706" cy="2057400"/>
          </a:xfrm>
        </p:spPr>
        <p:txBody>
          <a:bodyPr/>
          <a:lstStyle>
            <a:lvl1pPr marL="0" indent="0">
              <a:buNone/>
              <a:defRPr sz="700"/>
            </a:lvl1pPr>
          </a:lstStyle>
          <a:p>
            <a:r>
              <a:rPr lang="en-US"/>
              <a:t>Click icon to add picture</a:t>
            </a:r>
          </a:p>
        </p:txBody>
      </p:sp>
      <p:sp>
        <p:nvSpPr>
          <p:cNvPr id="6" name="Text Placeholder 7">
            <a:extLst>
              <a:ext uri="{FF2B5EF4-FFF2-40B4-BE49-F238E27FC236}">
                <a16:creationId xmlns:a16="http://schemas.microsoft.com/office/drawing/2014/main" id="{E1EC87B8-CE99-1C76-769B-DFC12E365FC7}"/>
              </a:ext>
            </a:extLst>
          </p:cNvPr>
          <p:cNvSpPr>
            <a:spLocks noGrp="1"/>
          </p:cNvSpPr>
          <p:nvPr>
            <p:ph type="body" sz="quarter" idx="38" hasCustomPrompt="1"/>
          </p:nvPr>
        </p:nvSpPr>
        <p:spPr>
          <a:xfrm>
            <a:off x="2578279"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7" name="Text Placeholder 7">
            <a:extLst>
              <a:ext uri="{FF2B5EF4-FFF2-40B4-BE49-F238E27FC236}">
                <a16:creationId xmlns:a16="http://schemas.microsoft.com/office/drawing/2014/main" id="{8773BC77-68D7-EBCD-090D-C1A12CEDF296}"/>
              </a:ext>
            </a:extLst>
          </p:cNvPr>
          <p:cNvSpPr>
            <a:spLocks noGrp="1"/>
          </p:cNvSpPr>
          <p:nvPr>
            <p:ph type="body" sz="quarter" idx="39" hasCustomPrompt="1"/>
          </p:nvPr>
        </p:nvSpPr>
        <p:spPr>
          <a:xfrm>
            <a:off x="2578279"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9" name="Text Placeholder 7">
            <a:extLst>
              <a:ext uri="{FF2B5EF4-FFF2-40B4-BE49-F238E27FC236}">
                <a16:creationId xmlns:a16="http://schemas.microsoft.com/office/drawing/2014/main" id="{7C1EB122-65FC-BF6B-1AA2-70AABFE9416E}"/>
              </a:ext>
            </a:extLst>
          </p:cNvPr>
          <p:cNvSpPr>
            <a:spLocks noGrp="1"/>
          </p:cNvSpPr>
          <p:nvPr>
            <p:ph type="body" sz="quarter" idx="40" hasCustomPrompt="1"/>
          </p:nvPr>
        </p:nvSpPr>
        <p:spPr>
          <a:xfrm>
            <a:off x="4379609"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0" name="Text Placeholder 7">
            <a:extLst>
              <a:ext uri="{FF2B5EF4-FFF2-40B4-BE49-F238E27FC236}">
                <a16:creationId xmlns:a16="http://schemas.microsoft.com/office/drawing/2014/main" id="{94C57B2C-FA03-2371-A6DA-45B218BE7095}"/>
              </a:ext>
            </a:extLst>
          </p:cNvPr>
          <p:cNvSpPr>
            <a:spLocks noGrp="1"/>
          </p:cNvSpPr>
          <p:nvPr>
            <p:ph type="body" sz="quarter" idx="41" hasCustomPrompt="1"/>
          </p:nvPr>
        </p:nvSpPr>
        <p:spPr>
          <a:xfrm>
            <a:off x="4379609"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7" name="Text Placeholder 7">
            <a:extLst>
              <a:ext uri="{FF2B5EF4-FFF2-40B4-BE49-F238E27FC236}">
                <a16:creationId xmlns:a16="http://schemas.microsoft.com/office/drawing/2014/main" id="{D6DA51AE-9D0A-776F-85A6-85884E20E541}"/>
              </a:ext>
            </a:extLst>
          </p:cNvPr>
          <p:cNvSpPr>
            <a:spLocks noGrp="1"/>
          </p:cNvSpPr>
          <p:nvPr>
            <p:ph type="body" sz="quarter" idx="42" hasCustomPrompt="1"/>
          </p:nvPr>
        </p:nvSpPr>
        <p:spPr>
          <a:xfrm>
            <a:off x="6180940"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9" name="Text Placeholder 7">
            <a:extLst>
              <a:ext uri="{FF2B5EF4-FFF2-40B4-BE49-F238E27FC236}">
                <a16:creationId xmlns:a16="http://schemas.microsoft.com/office/drawing/2014/main" id="{306137B6-1858-32DF-A3A4-20BAEED35C73}"/>
              </a:ext>
            </a:extLst>
          </p:cNvPr>
          <p:cNvSpPr>
            <a:spLocks noGrp="1"/>
          </p:cNvSpPr>
          <p:nvPr>
            <p:ph type="body" sz="quarter" idx="43" hasCustomPrompt="1"/>
          </p:nvPr>
        </p:nvSpPr>
        <p:spPr>
          <a:xfrm>
            <a:off x="6180940"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0" name="Text Placeholder 7">
            <a:extLst>
              <a:ext uri="{FF2B5EF4-FFF2-40B4-BE49-F238E27FC236}">
                <a16:creationId xmlns:a16="http://schemas.microsoft.com/office/drawing/2014/main" id="{BC75B575-F346-A51C-DDBC-BE65AA5FE550}"/>
              </a:ext>
            </a:extLst>
          </p:cNvPr>
          <p:cNvSpPr>
            <a:spLocks noGrp="1"/>
          </p:cNvSpPr>
          <p:nvPr>
            <p:ph type="body" sz="quarter" idx="44" hasCustomPrompt="1"/>
          </p:nvPr>
        </p:nvSpPr>
        <p:spPr>
          <a:xfrm>
            <a:off x="7968015"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1" name="Text Placeholder 7">
            <a:extLst>
              <a:ext uri="{FF2B5EF4-FFF2-40B4-BE49-F238E27FC236}">
                <a16:creationId xmlns:a16="http://schemas.microsoft.com/office/drawing/2014/main" id="{872FACA6-00AA-655D-F9CF-5F09284DA77D}"/>
              </a:ext>
            </a:extLst>
          </p:cNvPr>
          <p:cNvSpPr>
            <a:spLocks noGrp="1"/>
          </p:cNvSpPr>
          <p:nvPr>
            <p:ph type="body" sz="quarter" idx="45" hasCustomPrompt="1"/>
          </p:nvPr>
        </p:nvSpPr>
        <p:spPr>
          <a:xfrm>
            <a:off x="7968015"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2" name="Text Placeholder 7">
            <a:extLst>
              <a:ext uri="{FF2B5EF4-FFF2-40B4-BE49-F238E27FC236}">
                <a16:creationId xmlns:a16="http://schemas.microsoft.com/office/drawing/2014/main" id="{22018657-56C2-8889-8B27-FE3DC3D7219F}"/>
              </a:ext>
            </a:extLst>
          </p:cNvPr>
          <p:cNvSpPr>
            <a:spLocks noGrp="1"/>
          </p:cNvSpPr>
          <p:nvPr>
            <p:ph type="body" sz="quarter" idx="46" hasCustomPrompt="1"/>
          </p:nvPr>
        </p:nvSpPr>
        <p:spPr>
          <a:xfrm>
            <a:off x="9771613"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6713479D-0C50-6E0A-16CF-67A3A689F38A}"/>
              </a:ext>
            </a:extLst>
          </p:cNvPr>
          <p:cNvSpPr>
            <a:spLocks noGrp="1"/>
          </p:cNvSpPr>
          <p:nvPr>
            <p:ph type="body" sz="quarter" idx="47" hasCustomPrompt="1"/>
          </p:nvPr>
        </p:nvSpPr>
        <p:spPr>
          <a:xfrm>
            <a:off x="9771613"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1" name="Text Placeholder 7">
            <a:extLst>
              <a:ext uri="{FF2B5EF4-FFF2-40B4-BE49-F238E27FC236}">
                <a16:creationId xmlns:a16="http://schemas.microsoft.com/office/drawing/2014/main" id="{A32AC626-C702-93D5-B758-9ED476C49040}"/>
              </a:ext>
            </a:extLst>
          </p:cNvPr>
          <p:cNvSpPr>
            <a:spLocks noGrp="1"/>
          </p:cNvSpPr>
          <p:nvPr>
            <p:ph type="body" sz="quarter" idx="48"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
        <p:nvSpPr>
          <p:cNvPr id="12" name="Text Placeholder 7">
            <a:extLst>
              <a:ext uri="{FF2B5EF4-FFF2-40B4-BE49-F238E27FC236}">
                <a16:creationId xmlns:a16="http://schemas.microsoft.com/office/drawing/2014/main" id="{00377A5C-4EC8-CD82-B1C4-8C4DA44BD29C}"/>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3991899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am 12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9/18/2024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8" y="1676400"/>
            <a:ext cx="1645706" cy="11430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1414"/>
          </a:xfrm>
        </p:spPr>
        <p:txBody>
          <a:bodyPr/>
          <a:lstStyle>
            <a:lvl1pPr>
              <a:defRPr>
                <a:solidFill>
                  <a:schemeClr val="tx1"/>
                </a:solidFill>
              </a:defRPr>
            </a:lvl1pPr>
          </a:lstStyle>
          <a:p>
            <a:r>
              <a:rPr lang="en-US"/>
              <a:t>Add Page Title</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76948"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76948"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578279" y="1676400"/>
            <a:ext cx="1645706" cy="11430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4379609" y="1676400"/>
            <a:ext cx="1645706" cy="11430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6180940" y="1676400"/>
            <a:ext cx="1645706" cy="11430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7982270" y="1676400"/>
            <a:ext cx="1645706" cy="1143000"/>
          </a:xfrm>
        </p:spPr>
        <p:txBody>
          <a:bodyPr/>
          <a:lstStyle>
            <a:lvl1pPr marL="0" indent="0">
              <a:buNone/>
              <a:defRPr sz="700"/>
            </a:lvl1pPr>
          </a:lstStyle>
          <a:p>
            <a:r>
              <a:rPr lang="en-US"/>
              <a:t>Click icon to add picture</a:t>
            </a:r>
          </a:p>
        </p:txBody>
      </p:sp>
      <p:sp>
        <p:nvSpPr>
          <p:cNvPr id="5" name="Picture Placeholder 7">
            <a:extLst>
              <a:ext uri="{FF2B5EF4-FFF2-40B4-BE49-F238E27FC236}">
                <a16:creationId xmlns:a16="http://schemas.microsoft.com/office/drawing/2014/main" id="{15F909EA-947D-BC5C-5129-3CCE97320B85}"/>
              </a:ext>
            </a:extLst>
          </p:cNvPr>
          <p:cNvSpPr>
            <a:spLocks noGrp="1"/>
          </p:cNvSpPr>
          <p:nvPr>
            <p:ph type="pic" sz="quarter" idx="37"/>
          </p:nvPr>
        </p:nvSpPr>
        <p:spPr>
          <a:xfrm>
            <a:off x="9783600" y="1676400"/>
            <a:ext cx="1645706" cy="1143000"/>
          </a:xfrm>
        </p:spPr>
        <p:txBody>
          <a:bodyPr/>
          <a:lstStyle>
            <a:lvl1pPr marL="0" indent="0">
              <a:buNone/>
              <a:defRPr sz="700"/>
            </a:lvl1pPr>
          </a:lstStyle>
          <a:p>
            <a:r>
              <a:rPr lang="en-US"/>
              <a:t>Click icon to add picture</a:t>
            </a:r>
          </a:p>
        </p:txBody>
      </p:sp>
      <p:sp>
        <p:nvSpPr>
          <p:cNvPr id="6" name="Text Placeholder 7">
            <a:extLst>
              <a:ext uri="{FF2B5EF4-FFF2-40B4-BE49-F238E27FC236}">
                <a16:creationId xmlns:a16="http://schemas.microsoft.com/office/drawing/2014/main" id="{E1EC87B8-CE99-1C76-769B-DFC12E365FC7}"/>
              </a:ext>
            </a:extLst>
          </p:cNvPr>
          <p:cNvSpPr>
            <a:spLocks noGrp="1"/>
          </p:cNvSpPr>
          <p:nvPr>
            <p:ph type="body" sz="quarter" idx="38" hasCustomPrompt="1"/>
          </p:nvPr>
        </p:nvSpPr>
        <p:spPr>
          <a:xfrm>
            <a:off x="2578279"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7" name="Text Placeholder 7">
            <a:extLst>
              <a:ext uri="{FF2B5EF4-FFF2-40B4-BE49-F238E27FC236}">
                <a16:creationId xmlns:a16="http://schemas.microsoft.com/office/drawing/2014/main" id="{8773BC77-68D7-EBCD-090D-C1A12CEDF296}"/>
              </a:ext>
            </a:extLst>
          </p:cNvPr>
          <p:cNvSpPr>
            <a:spLocks noGrp="1"/>
          </p:cNvSpPr>
          <p:nvPr>
            <p:ph type="body" sz="quarter" idx="39" hasCustomPrompt="1"/>
          </p:nvPr>
        </p:nvSpPr>
        <p:spPr>
          <a:xfrm>
            <a:off x="2578279"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9" name="Text Placeholder 7">
            <a:extLst>
              <a:ext uri="{FF2B5EF4-FFF2-40B4-BE49-F238E27FC236}">
                <a16:creationId xmlns:a16="http://schemas.microsoft.com/office/drawing/2014/main" id="{7C1EB122-65FC-BF6B-1AA2-70AABFE9416E}"/>
              </a:ext>
            </a:extLst>
          </p:cNvPr>
          <p:cNvSpPr>
            <a:spLocks noGrp="1"/>
          </p:cNvSpPr>
          <p:nvPr>
            <p:ph type="body" sz="quarter" idx="40" hasCustomPrompt="1"/>
          </p:nvPr>
        </p:nvSpPr>
        <p:spPr>
          <a:xfrm>
            <a:off x="4379609"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0" name="Text Placeholder 7">
            <a:extLst>
              <a:ext uri="{FF2B5EF4-FFF2-40B4-BE49-F238E27FC236}">
                <a16:creationId xmlns:a16="http://schemas.microsoft.com/office/drawing/2014/main" id="{94C57B2C-FA03-2371-A6DA-45B218BE7095}"/>
              </a:ext>
            </a:extLst>
          </p:cNvPr>
          <p:cNvSpPr>
            <a:spLocks noGrp="1"/>
          </p:cNvSpPr>
          <p:nvPr>
            <p:ph type="body" sz="quarter" idx="41" hasCustomPrompt="1"/>
          </p:nvPr>
        </p:nvSpPr>
        <p:spPr>
          <a:xfrm>
            <a:off x="4379609"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7" name="Text Placeholder 7">
            <a:extLst>
              <a:ext uri="{FF2B5EF4-FFF2-40B4-BE49-F238E27FC236}">
                <a16:creationId xmlns:a16="http://schemas.microsoft.com/office/drawing/2014/main" id="{D6DA51AE-9D0A-776F-85A6-85884E20E541}"/>
              </a:ext>
            </a:extLst>
          </p:cNvPr>
          <p:cNvSpPr>
            <a:spLocks noGrp="1"/>
          </p:cNvSpPr>
          <p:nvPr>
            <p:ph type="body" sz="quarter" idx="42" hasCustomPrompt="1"/>
          </p:nvPr>
        </p:nvSpPr>
        <p:spPr>
          <a:xfrm>
            <a:off x="6180940"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9" name="Text Placeholder 7">
            <a:extLst>
              <a:ext uri="{FF2B5EF4-FFF2-40B4-BE49-F238E27FC236}">
                <a16:creationId xmlns:a16="http://schemas.microsoft.com/office/drawing/2014/main" id="{306137B6-1858-32DF-A3A4-20BAEED35C73}"/>
              </a:ext>
            </a:extLst>
          </p:cNvPr>
          <p:cNvSpPr>
            <a:spLocks noGrp="1"/>
          </p:cNvSpPr>
          <p:nvPr>
            <p:ph type="body" sz="quarter" idx="43" hasCustomPrompt="1"/>
          </p:nvPr>
        </p:nvSpPr>
        <p:spPr>
          <a:xfrm>
            <a:off x="6180940"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20" name="Text Placeholder 7">
            <a:extLst>
              <a:ext uri="{FF2B5EF4-FFF2-40B4-BE49-F238E27FC236}">
                <a16:creationId xmlns:a16="http://schemas.microsoft.com/office/drawing/2014/main" id="{BC75B575-F346-A51C-DDBC-BE65AA5FE550}"/>
              </a:ext>
            </a:extLst>
          </p:cNvPr>
          <p:cNvSpPr>
            <a:spLocks noGrp="1"/>
          </p:cNvSpPr>
          <p:nvPr>
            <p:ph type="body" sz="quarter" idx="44" hasCustomPrompt="1"/>
          </p:nvPr>
        </p:nvSpPr>
        <p:spPr>
          <a:xfrm>
            <a:off x="7968015"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21" name="Text Placeholder 7">
            <a:extLst>
              <a:ext uri="{FF2B5EF4-FFF2-40B4-BE49-F238E27FC236}">
                <a16:creationId xmlns:a16="http://schemas.microsoft.com/office/drawing/2014/main" id="{872FACA6-00AA-655D-F9CF-5F09284DA77D}"/>
              </a:ext>
            </a:extLst>
          </p:cNvPr>
          <p:cNvSpPr>
            <a:spLocks noGrp="1"/>
          </p:cNvSpPr>
          <p:nvPr>
            <p:ph type="body" sz="quarter" idx="45" hasCustomPrompt="1"/>
          </p:nvPr>
        </p:nvSpPr>
        <p:spPr>
          <a:xfrm>
            <a:off x="7968015"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22" name="Text Placeholder 7">
            <a:extLst>
              <a:ext uri="{FF2B5EF4-FFF2-40B4-BE49-F238E27FC236}">
                <a16:creationId xmlns:a16="http://schemas.microsoft.com/office/drawing/2014/main" id="{22018657-56C2-8889-8B27-FE3DC3D7219F}"/>
              </a:ext>
            </a:extLst>
          </p:cNvPr>
          <p:cNvSpPr>
            <a:spLocks noGrp="1"/>
          </p:cNvSpPr>
          <p:nvPr>
            <p:ph type="body" sz="quarter" idx="46" hasCustomPrompt="1"/>
          </p:nvPr>
        </p:nvSpPr>
        <p:spPr>
          <a:xfrm>
            <a:off x="9771613"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6713479D-0C50-6E0A-16CF-67A3A689F38A}"/>
              </a:ext>
            </a:extLst>
          </p:cNvPr>
          <p:cNvSpPr>
            <a:spLocks noGrp="1"/>
          </p:cNvSpPr>
          <p:nvPr>
            <p:ph type="body" sz="quarter" idx="47" hasCustomPrompt="1"/>
          </p:nvPr>
        </p:nvSpPr>
        <p:spPr>
          <a:xfrm>
            <a:off x="9771613"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43" name="Picture Placeholder 7">
            <a:extLst>
              <a:ext uri="{FF2B5EF4-FFF2-40B4-BE49-F238E27FC236}">
                <a16:creationId xmlns:a16="http://schemas.microsoft.com/office/drawing/2014/main" id="{D1C6B388-B694-B04F-FCFA-EA90190EE5D3}"/>
              </a:ext>
            </a:extLst>
          </p:cNvPr>
          <p:cNvSpPr>
            <a:spLocks noGrp="1"/>
          </p:cNvSpPr>
          <p:nvPr>
            <p:ph type="pic" sz="quarter" idx="48"/>
          </p:nvPr>
        </p:nvSpPr>
        <p:spPr>
          <a:xfrm>
            <a:off x="776948" y="3859161"/>
            <a:ext cx="1645706" cy="1143000"/>
          </a:xfrm>
        </p:spPr>
        <p:txBody>
          <a:bodyPr/>
          <a:lstStyle>
            <a:lvl1pPr marL="0" indent="0">
              <a:buNone/>
              <a:defRPr sz="700"/>
            </a:lvl1pPr>
          </a:lstStyle>
          <a:p>
            <a:r>
              <a:rPr lang="en-US"/>
              <a:t>Click icon to add picture</a:t>
            </a:r>
          </a:p>
        </p:txBody>
      </p:sp>
      <p:sp>
        <p:nvSpPr>
          <p:cNvPr id="44" name="Text Placeholder 7">
            <a:extLst>
              <a:ext uri="{FF2B5EF4-FFF2-40B4-BE49-F238E27FC236}">
                <a16:creationId xmlns:a16="http://schemas.microsoft.com/office/drawing/2014/main" id="{B7CB4038-9345-B02C-AD78-0DA8295348CA}"/>
              </a:ext>
            </a:extLst>
          </p:cNvPr>
          <p:cNvSpPr>
            <a:spLocks noGrp="1"/>
          </p:cNvSpPr>
          <p:nvPr>
            <p:ph type="body" sz="quarter" idx="49" hasCustomPrompt="1"/>
          </p:nvPr>
        </p:nvSpPr>
        <p:spPr>
          <a:xfrm>
            <a:off x="776948"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45" name="Text Placeholder 7">
            <a:extLst>
              <a:ext uri="{FF2B5EF4-FFF2-40B4-BE49-F238E27FC236}">
                <a16:creationId xmlns:a16="http://schemas.microsoft.com/office/drawing/2014/main" id="{6A5F438B-A72C-1B32-EF6B-53E24CB53705}"/>
              </a:ext>
            </a:extLst>
          </p:cNvPr>
          <p:cNvSpPr>
            <a:spLocks noGrp="1"/>
          </p:cNvSpPr>
          <p:nvPr>
            <p:ph type="body" sz="quarter" idx="50" hasCustomPrompt="1"/>
          </p:nvPr>
        </p:nvSpPr>
        <p:spPr>
          <a:xfrm>
            <a:off x="776948"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46" name="Picture Placeholder 7">
            <a:extLst>
              <a:ext uri="{FF2B5EF4-FFF2-40B4-BE49-F238E27FC236}">
                <a16:creationId xmlns:a16="http://schemas.microsoft.com/office/drawing/2014/main" id="{4132249A-FD6B-2C46-6250-0B714FC20A02}"/>
              </a:ext>
            </a:extLst>
          </p:cNvPr>
          <p:cNvSpPr>
            <a:spLocks noGrp="1"/>
          </p:cNvSpPr>
          <p:nvPr>
            <p:ph type="pic" sz="quarter" idx="51"/>
          </p:nvPr>
        </p:nvSpPr>
        <p:spPr>
          <a:xfrm>
            <a:off x="2578279" y="3859161"/>
            <a:ext cx="1645706" cy="1143000"/>
          </a:xfrm>
        </p:spPr>
        <p:txBody>
          <a:bodyPr/>
          <a:lstStyle>
            <a:lvl1pPr marL="0" indent="0">
              <a:buNone/>
              <a:defRPr sz="700"/>
            </a:lvl1pPr>
          </a:lstStyle>
          <a:p>
            <a:r>
              <a:rPr lang="en-US"/>
              <a:t>Click icon to add picture</a:t>
            </a:r>
          </a:p>
        </p:txBody>
      </p:sp>
      <p:sp>
        <p:nvSpPr>
          <p:cNvPr id="47" name="Picture Placeholder 7">
            <a:extLst>
              <a:ext uri="{FF2B5EF4-FFF2-40B4-BE49-F238E27FC236}">
                <a16:creationId xmlns:a16="http://schemas.microsoft.com/office/drawing/2014/main" id="{F1DA7F7E-9DDB-20FF-1628-D3CE66929A00}"/>
              </a:ext>
            </a:extLst>
          </p:cNvPr>
          <p:cNvSpPr>
            <a:spLocks noGrp="1"/>
          </p:cNvSpPr>
          <p:nvPr>
            <p:ph type="pic" sz="quarter" idx="52"/>
          </p:nvPr>
        </p:nvSpPr>
        <p:spPr>
          <a:xfrm>
            <a:off x="4379609" y="3859161"/>
            <a:ext cx="1645706" cy="1143000"/>
          </a:xfrm>
        </p:spPr>
        <p:txBody>
          <a:bodyPr/>
          <a:lstStyle>
            <a:lvl1pPr marL="0" indent="0">
              <a:buNone/>
              <a:defRPr sz="700"/>
            </a:lvl1pPr>
          </a:lstStyle>
          <a:p>
            <a:r>
              <a:rPr lang="en-US"/>
              <a:t>Click icon to add picture</a:t>
            </a:r>
          </a:p>
        </p:txBody>
      </p:sp>
      <p:sp>
        <p:nvSpPr>
          <p:cNvPr id="48" name="Picture Placeholder 7">
            <a:extLst>
              <a:ext uri="{FF2B5EF4-FFF2-40B4-BE49-F238E27FC236}">
                <a16:creationId xmlns:a16="http://schemas.microsoft.com/office/drawing/2014/main" id="{2D9F5E7D-249F-84B3-AE94-EF438DB4763F}"/>
              </a:ext>
            </a:extLst>
          </p:cNvPr>
          <p:cNvSpPr>
            <a:spLocks noGrp="1"/>
          </p:cNvSpPr>
          <p:nvPr>
            <p:ph type="pic" sz="quarter" idx="53"/>
          </p:nvPr>
        </p:nvSpPr>
        <p:spPr>
          <a:xfrm>
            <a:off x="6180940" y="3859161"/>
            <a:ext cx="1645706" cy="1143000"/>
          </a:xfrm>
        </p:spPr>
        <p:txBody>
          <a:bodyPr/>
          <a:lstStyle>
            <a:lvl1pPr marL="0" indent="0">
              <a:buNone/>
              <a:defRPr sz="700"/>
            </a:lvl1pPr>
          </a:lstStyle>
          <a:p>
            <a:r>
              <a:rPr lang="en-US"/>
              <a:t>Click icon to add picture</a:t>
            </a:r>
          </a:p>
        </p:txBody>
      </p:sp>
      <p:sp>
        <p:nvSpPr>
          <p:cNvPr id="49" name="Picture Placeholder 7">
            <a:extLst>
              <a:ext uri="{FF2B5EF4-FFF2-40B4-BE49-F238E27FC236}">
                <a16:creationId xmlns:a16="http://schemas.microsoft.com/office/drawing/2014/main" id="{3E60D4EE-3249-A98A-10A6-2833C77BE0A8}"/>
              </a:ext>
            </a:extLst>
          </p:cNvPr>
          <p:cNvSpPr>
            <a:spLocks noGrp="1"/>
          </p:cNvSpPr>
          <p:nvPr>
            <p:ph type="pic" sz="quarter" idx="54"/>
          </p:nvPr>
        </p:nvSpPr>
        <p:spPr>
          <a:xfrm>
            <a:off x="7982270" y="3859161"/>
            <a:ext cx="1645706" cy="1143000"/>
          </a:xfrm>
        </p:spPr>
        <p:txBody>
          <a:bodyPr/>
          <a:lstStyle>
            <a:lvl1pPr marL="0" indent="0">
              <a:buNone/>
              <a:defRPr sz="700"/>
            </a:lvl1pPr>
          </a:lstStyle>
          <a:p>
            <a:r>
              <a:rPr lang="en-US"/>
              <a:t>Click icon to add picture</a:t>
            </a:r>
          </a:p>
        </p:txBody>
      </p:sp>
      <p:sp>
        <p:nvSpPr>
          <p:cNvPr id="50" name="Picture Placeholder 7">
            <a:extLst>
              <a:ext uri="{FF2B5EF4-FFF2-40B4-BE49-F238E27FC236}">
                <a16:creationId xmlns:a16="http://schemas.microsoft.com/office/drawing/2014/main" id="{9C600EE7-2004-3AF7-3E3D-0A28B1C30B13}"/>
              </a:ext>
            </a:extLst>
          </p:cNvPr>
          <p:cNvSpPr>
            <a:spLocks noGrp="1"/>
          </p:cNvSpPr>
          <p:nvPr>
            <p:ph type="pic" sz="quarter" idx="55"/>
          </p:nvPr>
        </p:nvSpPr>
        <p:spPr>
          <a:xfrm>
            <a:off x="9783600" y="3859161"/>
            <a:ext cx="1645706" cy="1143000"/>
          </a:xfrm>
        </p:spPr>
        <p:txBody>
          <a:bodyPr/>
          <a:lstStyle>
            <a:lvl1pPr marL="0" indent="0">
              <a:buNone/>
              <a:defRPr sz="700"/>
            </a:lvl1pPr>
          </a:lstStyle>
          <a:p>
            <a:r>
              <a:rPr lang="en-US"/>
              <a:t>Click icon to add picture</a:t>
            </a:r>
          </a:p>
        </p:txBody>
      </p:sp>
      <p:sp>
        <p:nvSpPr>
          <p:cNvPr id="51" name="Text Placeholder 7">
            <a:extLst>
              <a:ext uri="{FF2B5EF4-FFF2-40B4-BE49-F238E27FC236}">
                <a16:creationId xmlns:a16="http://schemas.microsoft.com/office/drawing/2014/main" id="{ED27765E-642E-2AB4-BB46-3C03E0B5C884}"/>
              </a:ext>
            </a:extLst>
          </p:cNvPr>
          <p:cNvSpPr>
            <a:spLocks noGrp="1"/>
          </p:cNvSpPr>
          <p:nvPr>
            <p:ph type="body" sz="quarter" idx="56" hasCustomPrompt="1"/>
          </p:nvPr>
        </p:nvSpPr>
        <p:spPr>
          <a:xfrm>
            <a:off x="2578279"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2" name="Text Placeholder 7">
            <a:extLst>
              <a:ext uri="{FF2B5EF4-FFF2-40B4-BE49-F238E27FC236}">
                <a16:creationId xmlns:a16="http://schemas.microsoft.com/office/drawing/2014/main" id="{B0F790EA-20A7-0126-84B7-3F41D6D633D2}"/>
              </a:ext>
            </a:extLst>
          </p:cNvPr>
          <p:cNvSpPr>
            <a:spLocks noGrp="1"/>
          </p:cNvSpPr>
          <p:nvPr>
            <p:ph type="body" sz="quarter" idx="57" hasCustomPrompt="1"/>
          </p:nvPr>
        </p:nvSpPr>
        <p:spPr>
          <a:xfrm>
            <a:off x="2578279"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3" name="Text Placeholder 7">
            <a:extLst>
              <a:ext uri="{FF2B5EF4-FFF2-40B4-BE49-F238E27FC236}">
                <a16:creationId xmlns:a16="http://schemas.microsoft.com/office/drawing/2014/main" id="{94281975-91FD-85C5-3E90-D9C7B58F4DAB}"/>
              </a:ext>
            </a:extLst>
          </p:cNvPr>
          <p:cNvSpPr>
            <a:spLocks noGrp="1"/>
          </p:cNvSpPr>
          <p:nvPr>
            <p:ph type="body" sz="quarter" idx="58" hasCustomPrompt="1"/>
          </p:nvPr>
        </p:nvSpPr>
        <p:spPr>
          <a:xfrm>
            <a:off x="4379609"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4" name="Text Placeholder 7">
            <a:extLst>
              <a:ext uri="{FF2B5EF4-FFF2-40B4-BE49-F238E27FC236}">
                <a16:creationId xmlns:a16="http://schemas.microsoft.com/office/drawing/2014/main" id="{910B963B-6942-A482-CFB0-6118A7C33A1C}"/>
              </a:ext>
            </a:extLst>
          </p:cNvPr>
          <p:cNvSpPr>
            <a:spLocks noGrp="1"/>
          </p:cNvSpPr>
          <p:nvPr>
            <p:ph type="body" sz="quarter" idx="59" hasCustomPrompt="1"/>
          </p:nvPr>
        </p:nvSpPr>
        <p:spPr>
          <a:xfrm>
            <a:off x="4379609"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5" name="Text Placeholder 7">
            <a:extLst>
              <a:ext uri="{FF2B5EF4-FFF2-40B4-BE49-F238E27FC236}">
                <a16:creationId xmlns:a16="http://schemas.microsoft.com/office/drawing/2014/main" id="{C619B866-78A4-9A35-1878-DB3FD4E827ED}"/>
              </a:ext>
            </a:extLst>
          </p:cNvPr>
          <p:cNvSpPr>
            <a:spLocks noGrp="1"/>
          </p:cNvSpPr>
          <p:nvPr>
            <p:ph type="body" sz="quarter" idx="60" hasCustomPrompt="1"/>
          </p:nvPr>
        </p:nvSpPr>
        <p:spPr>
          <a:xfrm>
            <a:off x="6180940"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6" name="Text Placeholder 7">
            <a:extLst>
              <a:ext uri="{FF2B5EF4-FFF2-40B4-BE49-F238E27FC236}">
                <a16:creationId xmlns:a16="http://schemas.microsoft.com/office/drawing/2014/main" id="{30EF3047-9923-1F3F-2C3D-884302517A82}"/>
              </a:ext>
            </a:extLst>
          </p:cNvPr>
          <p:cNvSpPr>
            <a:spLocks noGrp="1"/>
          </p:cNvSpPr>
          <p:nvPr>
            <p:ph type="body" sz="quarter" idx="61" hasCustomPrompt="1"/>
          </p:nvPr>
        </p:nvSpPr>
        <p:spPr>
          <a:xfrm>
            <a:off x="6180940"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7" name="Text Placeholder 7">
            <a:extLst>
              <a:ext uri="{FF2B5EF4-FFF2-40B4-BE49-F238E27FC236}">
                <a16:creationId xmlns:a16="http://schemas.microsoft.com/office/drawing/2014/main" id="{76E4F10D-0C70-EC72-6830-074ACE62FEBC}"/>
              </a:ext>
            </a:extLst>
          </p:cNvPr>
          <p:cNvSpPr>
            <a:spLocks noGrp="1"/>
          </p:cNvSpPr>
          <p:nvPr>
            <p:ph type="body" sz="quarter" idx="62" hasCustomPrompt="1"/>
          </p:nvPr>
        </p:nvSpPr>
        <p:spPr>
          <a:xfrm>
            <a:off x="7968015"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8" name="Text Placeholder 7">
            <a:extLst>
              <a:ext uri="{FF2B5EF4-FFF2-40B4-BE49-F238E27FC236}">
                <a16:creationId xmlns:a16="http://schemas.microsoft.com/office/drawing/2014/main" id="{36CD2110-311A-C51E-6B4F-27BDAC6A6201}"/>
              </a:ext>
            </a:extLst>
          </p:cNvPr>
          <p:cNvSpPr>
            <a:spLocks noGrp="1"/>
          </p:cNvSpPr>
          <p:nvPr>
            <p:ph type="body" sz="quarter" idx="63" hasCustomPrompt="1"/>
          </p:nvPr>
        </p:nvSpPr>
        <p:spPr>
          <a:xfrm>
            <a:off x="7968015"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9" name="Text Placeholder 7">
            <a:extLst>
              <a:ext uri="{FF2B5EF4-FFF2-40B4-BE49-F238E27FC236}">
                <a16:creationId xmlns:a16="http://schemas.microsoft.com/office/drawing/2014/main" id="{6418D65F-1F24-B4B5-3842-A84BC36E3DF1}"/>
              </a:ext>
            </a:extLst>
          </p:cNvPr>
          <p:cNvSpPr>
            <a:spLocks noGrp="1"/>
          </p:cNvSpPr>
          <p:nvPr>
            <p:ph type="body" sz="quarter" idx="64" hasCustomPrompt="1"/>
          </p:nvPr>
        </p:nvSpPr>
        <p:spPr>
          <a:xfrm>
            <a:off x="9771613"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60" name="Text Placeholder 7">
            <a:extLst>
              <a:ext uri="{FF2B5EF4-FFF2-40B4-BE49-F238E27FC236}">
                <a16:creationId xmlns:a16="http://schemas.microsoft.com/office/drawing/2014/main" id="{28C83FFA-FE02-4497-BE85-AF5A7DA353D8}"/>
              </a:ext>
            </a:extLst>
          </p:cNvPr>
          <p:cNvSpPr>
            <a:spLocks noGrp="1"/>
          </p:cNvSpPr>
          <p:nvPr>
            <p:ph type="body" sz="quarter" idx="65" hasCustomPrompt="1"/>
          </p:nvPr>
        </p:nvSpPr>
        <p:spPr>
          <a:xfrm>
            <a:off x="9771613"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1" name="Text Placeholder 7">
            <a:extLst>
              <a:ext uri="{FF2B5EF4-FFF2-40B4-BE49-F238E27FC236}">
                <a16:creationId xmlns:a16="http://schemas.microsoft.com/office/drawing/2014/main" id="{622D44D7-BCCF-0B68-79A2-AB4556DCBC8E}"/>
              </a:ext>
            </a:extLst>
          </p:cNvPr>
          <p:cNvSpPr>
            <a:spLocks noGrp="1"/>
          </p:cNvSpPr>
          <p:nvPr>
            <p:ph type="body" sz="quarter" idx="66"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
        <p:nvSpPr>
          <p:cNvPr id="24" name="Text Placeholder 7">
            <a:extLst>
              <a:ext uri="{FF2B5EF4-FFF2-40B4-BE49-F238E27FC236}">
                <a16:creationId xmlns:a16="http://schemas.microsoft.com/office/drawing/2014/main" id="{D58B9964-6E65-3198-9E0D-2AD5F543290F}"/>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4071018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ype Style She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60053-8C1C-335C-27AC-7BC45FF63266}"/>
              </a:ext>
            </a:extLst>
          </p:cNvPr>
          <p:cNvSpPr>
            <a:spLocks noGrp="1"/>
          </p:cNvSpPr>
          <p:nvPr>
            <p:ph type="title" hasCustomPrompt="1"/>
          </p:nvPr>
        </p:nvSpPr>
        <p:spPr>
          <a:xfrm>
            <a:off x="763821" y="1909823"/>
            <a:ext cx="10665833" cy="553212"/>
          </a:xfrm>
        </p:spPr>
        <p:txBody>
          <a:bodyPr>
            <a:normAutofit/>
          </a:bodyPr>
          <a:lstStyle>
            <a:lvl1pPr>
              <a:defRPr sz="3299" b="0">
                <a:solidFill>
                  <a:schemeClr val="tx1"/>
                </a:solidFill>
              </a:defRPr>
            </a:lvl1pPr>
          </a:lstStyle>
          <a:p>
            <a:r>
              <a:rPr lang="en-US"/>
              <a:t>This is Big Statement Text Style</a:t>
            </a:r>
          </a:p>
        </p:txBody>
      </p:sp>
      <p:sp>
        <p:nvSpPr>
          <p:cNvPr id="3" name="Date Placeholder 2">
            <a:extLst>
              <a:ext uri="{FF2B5EF4-FFF2-40B4-BE49-F238E27FC236}">
                <a16:creationId xmlns:a16="http://schemas.microsoft.com/office/drawing/2014/main" id="{9E4E4404-A89C-4812-F2DC-98F0BCD79D6A}"/>
              </a:ext>
            </a:extLst>
          </p:cNvPr>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a:extLst>
              <a:ext uri="{FF2B5EF4-FFF2-40B4-BE49-F238E27FC236}">
                <a16:creationId xmlns:a16="http://schemas.microsoft.com/office/drawing/2014/main" id="{46C7696F-CD6F-D625-89F5-AC3F2BAEBD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A9F658D-CC5D-7FE6-B14F-98686A44A5A3}"/>
              </a:ext>
            </a:extLst>
          </p:cNvPr>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6">
            <a:extLst>
              <a:ext uri="{FF2B5EF4-FFF2-40B4-BE49-F238E27FC236}">
                <a16:creationId xmlns:a16="http://schemas.microsoft.com/office/drawing/2014/main" id="{04253952-F41B-BFBD-E1CE-04798347F85C}"/>
              </a:ext>
            </a:extLst>
          </p:cNvPr>
          <p:cNvSpPr>
            <a:spLocks noGrp="1"/>
          </p:cNvSpPr>
          <p:nvPr>
            <p:ph type="body" sz="quarter" idx="13" hasCustomPrompt="1"/>
          </p:nvPr>
        </p:nvSpPr>
        <p:spPr>
          <a:xfrm>
            <a:off x="762678" y="3127269"/>
            <a:ext cx="10665833" cy="480839"/>
          </a:xfrm>
        </p:spPr>
        <p:txBody>
          <a:bodyPr>
            <a:normAutofit/>
          </a:bodyPr>
          <a:lstStyle>
            <a:lvl1pPr marL="0" indent="0">
              <a:buNone/>
              <a:defRPr sz="1600" b="0">
                <a:solidFill>
                  <a:schemeClr val="accent2"/>
                </a:solidFill>
                <a:latin typeface="+mj-lt"/>
              </a:defRPr>
            </a:lvl1pPr>
            <a:lvl2pPr marL="457109" indent="0">
              <a:buNone/>
              <a:defRPr b="1">
                <a:latin typeface="+mj-lt"/>
              </a:defRPr>
            </a:lvl2pPr>
            <a:lvl3pPr marL="914217" indent="0">
              <a:buNone/>
              <a:defRPr b="1">
                <a:latin typeface="+mj-lt"/>
              </a:defRPr>
            </a:lvl3pPr>
            <a:lvl4pPr marL="1371326" indent="0">
              <a:buNone/>
              <a:defRPr b="1">
                <a:latin typeface="+mj-lt"/>
              </a:defRPr>
            </a:lvl4pPr>
            <a:lvl5pPr marL="1828434" indent="0">
              <a:buNone/>
              <a:defRPr b="1">
                <a:latin typeface="+mj-lt"/>
              </a:defRPr>
            </a:lvl5pPr>
          </a:lstStyle>
          <a:p>
            <a:pPr lvl="0"/>
            <a:r>
              <a:rPr lang="en-US"/>
              <a:t>This is Subhead Style</a:t>
            </a:r>
          </a:p>
        </p:txBody>
      </p:sp>
      <p:sp>
        <p:nvSpPr>
          <p:cNvPr id="9" name="Text Placeholder 6">
            <a:extLst>
              <a:ext uri="{FF2B5EF4-FFF2-40B4-BE49-F238E27FC236}">
                <a16:creationId xmlns:a16="http://schemas.microsoft.com/office/drawing/2014/main" id="{DB3902E0-D004-20D0-D695-D39DCB7C6767}"/>
              </a:ext>
            </a:extLst>
          </p:cNvPr>
          <p:cNvSpPr>
            <a:spLocks noGrp="1"/>
          </p:cNvSpPr>
          <p:nvPr>
            <p:ph type="body" sz="quarter" idx="15" hasCustomPrompt="1"/>
          </p:nvPr>
        </p:nvSpPr>
        <p:spPr>
          <a:xfrm>
            <a:off x="763472" y="3620838"/>
            <a:ext cx="10665833" cy="553212"/>
          </a:xfrm>
        </p:spPr>
        <p:txBody>
          <a:bodyPr>
            <a:normAutofit/>
          </a:bodyPr>
          <a:lstStyle>
            <a:lvl1pPr marL="0" indent="0">
              <a:buNone/>
              <a:defRPr sz="1300" b="0">
                <a:solidFill>
                  <a:schemeClr val="accent2"/>
                </a:solidFill>
                <a:latin typeface="+mn-lt"/>
              </a:defRPr>
            </a:lvl1pPr>
            <a:lvl2pPr marL="457109" indent="0">
              <a:buNone/>
              <a:defRPr b="1">
                <a:latin typeface="+mj-lt"/>
              </a:defRPr>
            </a:lvl2pPr>
            <a:lvl3pPr marL="914217" indent="0">
              <a:buNone/>
              <a:defRPr b="1">
                <a:latin typeface="+mj-lt"/>
              </a:defRPr>
            </a:lvl3pPr>
            <a:lvl4pPr marL="1371326" indent="0">
              <a:buNone/>
              <a:defRPr b="1">
                <a:latin typeface="+mj-lt"/>
              </a:defRPr>
            </a:lvl4pPr>
            <a:lvl5pPr marL="1828434" indent="0">
              <a:buNone/>
              <a:defRPr b="1">
                <a:latin typeface="+mj-lt"/>
              </a:defRPr>
            </a:lvl5pPr>
          </a:lstStyle>
          <a:p>
            <a:pPr lvl="0"/>
            <a:r>
              <a:rPr lang="en-US"/>
              <a:t>This is body copy style</a:t>
            </a:r>
          </a:p>
        </p:txBody>
      </p:sp>
      <p:sp>
        <p:nvSpPr>
          <p:cNvPr id="13" name="Text Placeholder 12">
            <a:extLst>
              <a:ext uri="{FF2B5EF4-FFF2-40B4-BE49-F238E27FC236}">
                <a16:creationId xmlns:a16="http://schemas.microsoft.com/office/drawing/2014/main" id="{BEE39FE6-4BCB-21CE-AE80-B10A04E4EF18}"/>
              </a:ext>
            </a:extLst>
          </p:cNvPr>
          <p:cNvSpPr>
            <a:spLocks noGrp="1"/>
          </p:cNvSpPr>
          <p:nvPr>
            <p:ph type="body" sz="quarter" idx="16" hasCustomPrompt="1"/>
          </p:nvPr>
        </p:nvSpPr>
        <p:spPr>
          <a:xfrm>
            <a:off x="762678" y="4194754"/>
            <a:ext cx="10665833" cy="553212"/>
          </a:xfrm>
        </p:spPr>
        <p:txBody>
          <a:bodyPr>
            <a:normAutofit/>
          </a:bodyPr>
          <a:lstStyle>
            <a:lvl1pPr>
              <a:defRPr sz="1300">
                <a:solidFill>
                  <a:schemeClr val="accent2"/>
                </a:solidFill>
              </a:defRPr>
            </a:lvl1pPr>
          </a:lstStyle>
          <a:p>
            <a:pPr lvl="0"/>
            <a:r>
              <a:rPr lang="en-US"/>
              <a:t>This is a bulleted list style</a:t>
            </a:r>
          </a:p>
        </p:txBody>
      </p:sp>
      <p:sp>
        <p:nvSpPr>
          <p:cNvPr id="15" name="Text Placeholder 14">
            <a:extLst>
              <a:ext uri="{FF2B5EF4-FFF2-40B4-BE49-F238E27FC236}">
                <a16:creationId xmlns:a16="http://schemas.microsoft.com/office/drawing/2014/main" id="{1E7302E2-5622-F86D-6F38-8EDD86D504EB}"/>
              </a:ext>
            </a:extLst>
          </p:cNvPr>
          <p:cNvSpPr>
            <a:spLocks noGrp="1"/>
          </p:cNvSpPr>
          <p:nvPr>
            <p:ph type="body" sz="quarter" idx="17" hasCustomPrompt="1"/>
          </p:nvPr>
        </p:nvSpPr>
        <p:spPr>
          <a:xfrm>
            <a:off x="762678" y="4768671"/>
            <a:ext cx="10665833" cy="554596"/>
          </a:xfrm>
        </p:spPr>
        <p:txBody>
          <a:bodyPr>
            <a:normAutofit/>
          </a:bodyPr>
          <a:lstStyle>
            <a:lvl1pPr>
              <a:buFont typeface="+mj-lt"/>
              <a:buAutoNum type="arabicPeriod"/>
              <a:defRPr sz="1300">
                <a:solidFill>
                  <a:schemeClr val="accent2"/>
                </a:solidFill>
              </a:defRPr>
            </a:lvl1pPr>
            <a:lvl2pPr>
              <a:buFont typeface="+mj-lt"/>
              <a:buAutoNum type="arabicPeriod"/>
              <a:defRPr/>
            </a:lvl2pPr>
            <a:lvl3pPr>
              <a:buFont typeface="+mj-lt"/>
              <a:buAutoNum type="arabicPeriod"/>
              <a:defRPr/>
            </a:lvl3pPr>
            <a:lvl4pPr>
              <a:buFont typeface="+mj-lt"/>
              <a:buAutoNum type="arabicPeriod"/>
              <a:defRPr/>
            </a:lvl4pPr>
            <a:lvl5pPr>
              <a:buFont typeface="+mj-lt"/>
              <a:buAutoNum type="arabicPeriod"/>
              <a:defRPr/>
            </a:lvl5pPr>
          </a:lstStyle>
          <a:p>
            <a:pPr lvl="0"/>
            <a:r>
              <a:rPr lang="en-US"/>
              <a:t>This is a numbered list style</a:t>
            </a:r>
          </a:p>
        </p:txBody>
      </p:sp>
      <p:sp>
        <p:nvSpPr>
          <p:cNvPr id="17" name="Text Placeholder 16">
            <a:extLst>
              <a:ext uri="{FF2B5EF4-FFF2-40B4-BE49-F238E27FC236}">
                <a16:creationId xmlns:a16="http://schemas.microsoft.com/office/drawing/2014/main" id="{D7BE00FB-7931-6377-ADAA-82F196E0B43A}"/>
              </a:ext>
            </a:extLst>
          </p:cNvPr>
          <p:cNvSpPr>
            <a:spLocks noGrp="1"/>
          </p:cNvSpPr>
          <p:nvPr>
            <p:ph type="body" sz="quarter" idx="18" hasCustomPrompt="1"/>
          </p:nvPr>
        </p:nvSpPr>
        <p:spPr>
          <a:xfrm>
            <a:off x="762695" y="762000"/>
            <a:ext cx="10666611" cy="1143000"/>
          </a:xfrm>
        </p:spPr>
        <p:txBody>
          <a:bodyPr>
            <a:noAutofit/>
          </a:bodyPr>
          <a:lstStyle>
            <a:lvl1pPr marL="0" indent="0">
              <a:buNone/>
              <a:defRPr sz="5999" b="1" spc="-75">
                <a:solidFill>
                  <a:schemeClr val="tx1"/>
                </a:solidFill>
                <a:latin typeface="+mj-lt"/>
              </a:defRPr>
            </a:lvl1pPr>
          </a:lstStyle>
          <a:p>
            <a:pPr lvl="0"/>
            <a:r>
              <a:rPr lang="en-US"/>
              <a:t>This is Cover Title Style</a:t>
            </a:r>
          </a:p>
        </p:txBody>
      </p:sp>
      <p:sp>
        <p:nvSpPr>
          <p:cNvPr id="10" name="Text Placeholder 9">
            <a:extLst>
              <a:ext uri="{FF2B5EF4-FFF2-40B4-BE49-F238E27FC236}">
                <a16:creationId xmlns:a16="http://schemas.microsoft.com/office/drawing/2014/main" id="{493E7E17-F918-34E0-5582-740966D23046}"/>
              </a:ext>
            </a:extLst>
          </p:cNvPr>
          <p:cNvSpPr>
            <a:spLocks noGrp="1"/>
          </p:cNvSpPr>
          <p:nvPr>
            <p:ph type="body" sz="quarter" idx="19" hasCustomPrompt="1"/>
          </p:nvPr>
        </p:nvSpPr>
        <p:spPr>
          <a:xfrm>
            <a:off x="762695" y="2532648"/>
            <a:ext cx="10665817" cy="573916"/>
          </a:xfrm>
        </p:spPr>
        <p:txBody>
          <a:bodyPr>
            <a:normAutofit/>
          </a:bodyPr>
          <a:lstStyle>
            <a:lvl1pPr marL="0" indent="0">
              <a:buNone/>
              <a:defRPr sz="2699" b="1">
                <a:solidFill>
                  <a:schemeClr val="tx1"/>
                </a:solidFill>
                <a:latin typeface="+mj-lt"/>
              </a:defRPr>
            </a:lvl1pPr>
          </a:lstStyle>
          <a:p>
            <a:pPr lvl="0"/>
            <a:r>
              <a:rPr lang="en-US"/>
              <a:t>This is Page Title Style</a:t>
            </a:r>
          </a:p>
        </p:txBody>
      </p:sp>
    </p:spTree>
    <p:extLst>
      <p:ext uri="{BB962C8B-B14F-4D97-AF65-F5344CB8AC3E}">
        <p14:creationId xmlns:p14="http://schemas.microsoft.com/office/powerpoint/2010/main" val="2064549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Agenda">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3299">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600" b="0">
                <a:solidFill>
                  <a:schemeClr val="accent2"/>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429000"/>
            <a:ext cx="4571404" cy="2667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7977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2_Agenda">
    <p:bg>
      <p:bgPr>
        <a:solidFill>
          <a:srgbClr val="A3BDC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3299">
                <a:solidFill>
                  <a:schemeClr val="bg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600" b="0">
                <a:solidFill>
                  <a:schemeClr val="bg1"/>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bg1"/>
                </a:solidFill>
              </a:defRPr>
            </a:lvl1pPr>
            <a:lvl2pPr>
              <a:defRPr sz="1300">
                <a:solidFill>
                  <a:schemeClr val="bg1"/>
                </a:solidFill>
              </a:defRPr>
            </a:lvl2pPr>
            <a:lvl3pPr>
              <a:defRPr sz="1300">
                <a:solidFill>
                  <a:schemeClr val="bg1"/>
                </a:solidFill>
              </a:defRPr>
            </a:lvl3pPr>
            <a:lvl4pPr>
              <a:defRPr sz="1300">
                <a:solidFill>
                  <a:schemeClr val="bg1"/>
                </a:solidFill>
              </a:defRPr>
            </a:lvl4pPr>
            <a:lvl5pPr>
              <a:defRPr sz="1300">
                <a:solidFill>
                  <a:schemeClr val="bg1"/>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429000"/>
            <a:ext cx="4571404" cy="2667000"/>
          </a:xfrm>
        </p:spPr>
        <p:txBody>
          <a:bodyPr>
            <a:normAutofit/>
          </a:bodyPr>
          <a:lstStyle>
            <a:lvl1pPr>
              <a:defRPr sz="1300">
                <a:solidFill>
                  <a:schemeClr val="bg1"/>
                </a:solidFill>
              </a:defRPr>
            </a:lvl1pPr>
            <a:lvl2pPr>
              <a:defRPr sz="1300">
                <a:solidFill>
                  <a:schemeClr val="bg1"/>
                </a:solidFill>
              </a:defRPr>
            </a:lvl2pPr>
            <a:lvl3pPr>
              <a:defRPr sz="1300">
                <a:solidFill>
                  <a:schemeClr val="bg1"/>
                </a:solidFill>
              </a:defRPr>
            </a:lvl3pPr>
            <a:lvl4pPr>
              <a:defRPr sz="1300">
                <a:solidFill>
                  <a:schemeClr val="bg1"/>
                </a:solidFill>
              </a:defRPr>
            </a:lvl4pPr>
            <a:lvl5pPr>
              <a:defRPr sz="13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ECBBDCF1-643C-4977-39F1-A616DD6A474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57018" y="6414170"/>
            <a:ext cx="1782848" cy="138684"/>
          </a:xfrm>
          <a:prstGeom prst="rect">
            <a:avLst/>
          </a:prstGeom>
        </p:spPr>
      </p:pic>
    </p:spTree>
    <p:extLst>
      <p:ext uri="{BB962C8B-B14F-4D97-AF65-F5344CB8AC3E}">
        <p14:creationId xmlns:p14="http://schemas.microsoft.com/office/powerpoint/2010/main" val="426102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Cover New">
    <p:bg>
      <p:bgPr>
        <a:solidFill>
          <a:srgbClr val="FF162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653790"/>
      </p:ext>
    </p:extLst>
  </p:cSld>
  <p:clrMapOvr>
    <a:masterClrMapping/>
  </p:clrMapOvr>
  <p:transition spd="med"/>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1"/>
          </a:xfrm>
        </p:spPr>
        <p:txBody>
          <a:bodyPr/>
          <a:lstStyle>
            <a:lvl1pPr>
              <a:defRPr>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552509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Comparison 2 Co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3" name="Text Placeholder 2"/>
          <p:cNvSpPr>
            <a:spLocks noGrp="1"/>
          </p:cNvSpPr>
          <p:nvPr>
            <p:ph type="body" idx="1" hasCustomPrompt="1"/>
          </p:nvPr>
        </p:nvSpPr>
        <p:spPr>
          <a:xfrm>
            <a:off x="762695" y="1710104"/>
            <a:ext cx="4952355" cy="381000"/>
          </a:xfrm>
        </p:spPr>
        <p:txBody>
          <a:bodyPr anchor="b">
            <a:normAutofit/>
          </a:bodyPr>
          <a:lstStyle>
            <a:lvl1pPr marL="0" indent="0">
              <a:buNone/>
              <a:defRPr sz="16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4" name="Content Placeholder 3"/>
          <p:cNvSpPr>
            <a:spLocks noGrp="1"/>
          </p:cNvSpPr>
          <p:nvPr>
            <p:ph sz="half" idx="2" hasCustomPrompt="1"/>
          </p:nvPr>
        </p:nvSpPr>
        <p:spPr>
          <a:xfrm>
            <a:off x="762695" y="2286000"/>
            <a:ext cx="4952355" cy="380494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461994" y="1710104"/>
            <a:ext cx="4966518" cy="389793"/>
          </a:xfrm>
        </p:spPr>
        <p:txBody>
          <a:bodyPr anchor="b">
            <a:normAutofit/>
          </a:bodyPr>
          <a:lstStyle>
            <a:lvl1pPr marL="0" indent="0">
              <a:buNone/>
              <a:defRPr sz="16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6470785" y="2294793"/>
            <a:ext cx="4966518" cy="380120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9/18/2024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7">
            <a:extLst>
              <a:ext uri="{FF2B5EF4-FFF2-40B4-BE49-F238E27FC236}">
                <a16:creationId xmlns:a16="http://schemas.microsoft.com/office/drawing/2014/main" id="{1CCC4A4E-7520-3EBC-178E-017CDFB2742F}"/>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4207968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Dark">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19E1B7E-AEC8-899D-4C17-14390A6809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5263" y="0"/>
            <a:ext cx="11045276" cy="5329111"/>
          </a:xfrm>
          <a:prstGeom prst="rect">
            <a:avLst/>
          </a:prstGeom>
        </p:spPr>
      </p:pic>
      <p:sp>
        <p:nvSpPr>
          <p:cNvPr id="2" name="Title 1"/>
          <p:cNvSpPr>
            <a:spLocks noGrp="1"/>
          </p:cNvSpPr>
          <p:nvPr>
            <p:ph type="ctrTitle" hasCustomPrompt="1"/>
          </p:nvPr>
        </p:nvSpPr>
        <p:spPr>
          <a:xfrm>
            <a:off x="762695" y="2286000"/>
            <a:ext cx="8380908" cy="1905000"/>
          </a:xfrm>
        </p:spPr>
        <p:txBody>
          <a:bodyPr anchor="b">
            <a:normAutofit/>
          </a:bodyPr>
          <a:lstStyle>
            <a:lvl1pPr algn="l">
              <a:defRPr sz="3299">
                <a:solidFill>
                  <a:schemeClr val="bg1"/>
                </a:solidFill>
                <a:latin typeface="+mj-lt"/>
              </a:defRPr>
            </a:lvl1pPr>
          </a:lstStyle>
          <a:p>
            <a:r>
              <a:rPr lang="en-US"/>
              <a:t>Add Section Break Title</a:t>
            </a:r>
          </a:p>
        </p:txBody>
      </p:sp>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8853" y="6414516"/>
            <a:ext cx="1782848" cy="138684"/>
          </a:xfrm>
          <a:prstGeom prst="rect">
            <a:avLst/>
          </a:prstGeom>
        </p:spPr>
      </p:pic>
      <p:sp>
        <p:nvSpPr>
          <p:cNvPr id="11" name="Subtitle 2">
            <a:extLst>
              <a:ext uri="{FF2B5EF4-FFF2-40B4-BE49-F238E27FC236}">
                <a16:creationId xmlns:a16="http://schemas.microsoft.com/office/drawing/2014/main" id="{627506A7-1AF4-9EE1-27A7-0C09EE83DE48}"/>
              </a:ext>
            </a:extLst>
          </p:cNvPr>
          <p:cNvSpPr>
            <a:spLocks noGrp="1"/>
          </p:cNvSpPr>
          <p:nvPr>
            <p:ph type="subTitle" idx="1" hasCustomPrompt="1"/>
          </p:nvPr>
        </p:nvSpPr>
        <p:spPr>
          <a:xfrm>
            <a:off x="762695" y="4953000"/>
            <a:ext cx="8380909" cy="762000"/>
          </a:xfrm>
        </p:spPr>
        <p:txBody>
          <a:bodyPr tIns="91440">
            <a:normAutofit/>
          </a:bodyPr>
          <a:lstStyle>
            <a:lvl1pPr marL="0" indent="0" algn="l">
              <a:buNone/>
              <a:defRPr sz="1200">
                <a:solidFill>
                  <a:schemeClr val="bg1"/>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12" name="Text Placeholder 11">
            <a:extLst>
              <a:ext uri="{FF2B5EF4-FFF2-40B4-BE49-F238E27FC236}">
                <a16:creationId xmlns:a16="http://schemas.microsoft.com/office/drawing/2014/main" id="{2A38CEE1-E302-7922-B8E4-2752E01C0883}"/>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bg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spTree>
    <p:extLst>
      <p:ext uri="{BB962C8B-B14F-4D97-AF65-F5344CB8AC3E}">
        <p14:creationId xmlns:p14="http://schemas.microsoft.com/office/powerpoint/2010/main" val="2639153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0" y="762000"/>
            <a:ext cx="5332512" cy="5334001"/>
          </a:xfrm>
        </p:spPr>
        <p:txBody>
          <a:bodyPr>
            <a:normAutofit/>
          </a:bodyPr>
          <a:lstStyle>
            <a:lvl1pPr marL="171416" indent="-171416">
              <a:buFont typeface="System Font Regular"/>
              <a:buChar char="–"/>
              <a:defRPr sz="1300">
                <a:solidFill>
                  <a:schemeClr val="accent2"/>
                </a:solidFill>
              </a:defRPr>
            </a:lvl1pPr>
            <a:lvl2pPr>
              <a:defRPr sz="1200"/>
            </a:lvl2pPr>
            <a:lvl3pPr>
              <a:defRPr sz="1200"/>
            </a:lvl3pPr>
            <a:lvl4pPr>
              <a:defRPr sz="1200"/>
            </a:lvl4pPr>
            <a:lvl5pPr>
              <a:defRPr sz="1200"/>
            </a:lvl5pPr>
            <a:lvl6pPr>
              <a:defRPr sz="2000"/>
            </a:lvl6pPr>
            <a:lvl7pPr>
              <a:defRPr sz="2000"/>
            </a:lvl7pPr>
            <a:lvl8pPr>
              <a:defRPr sz="2000"/>
            </a:lvl8pPr>
            <a:lvl9pPr>
              <a:defRPr sz="2000"/>
            </a:lvl9pPr>
          </a:lstStyle>
          <a:p>
            <a:pPr lvl="0"/>
            <a:r>
              <a:rPr lang="en-US"/>
              <a:t>Click icon to add content or text</a:t>
            </a:r>
          </a:p>
        </p:txBody>
      </p:sp>
      <p:sp>
        <p:nvSpPr>
          <p:cNvPr id="5" name="Date Placeholder 4"/>
          <p:cNvSpPr>
            <a:spLocks noGrp="1"/>
          </p:cNvSpPr>
          <p:nvPr>
            <p:ph type="dt" sz="half" idx="10"/>
          </p:nvPr>
        </p:nvSpPr>
        <p:spPr/>
        <p:txBody>
          <a:bodyPr/>
          <a:lstStyle/>
          <a:p>
            <a:fld id="{5F0FAD42-10E4-4EEC-AC01-3988E1880206}" type="datetimeFigureOut">
              <a:rPr lang="en-US" smtClean="0"/>
              <a:t>9/18/2024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9F47D733-7341-785D-8797-D17E16DA6607}"/>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2" name="Text Placeholder 7">
            <a:extLst>
              <a:ext uri="{FF2B5EF4-FFF2-40B4-BE49-F238E27FC236}">
                <a16:creationId xmlns:a16="http://schemas.microsoft.com/office/drawing/2014/main" id="{ED1C33A2-0B63-4CC9-1BA9-C6A5E92E9A6E}"/>
              </a:ext>
            </a:extLst>
          </p:cNvPr>
          <p:cNvSpPr>
            <a:spLocks noGrp="1"/>
          </p:cNvSpPr>
          <p:nvPr>
            <p:ph type="body" sz="quarter" idx="13" hasCustomPrompt="1"/>
          </p:nvPr>
        </p:nvSpPr>
        <p:spPr>
          <a:xfrm>
            <a:off x="762701" y="1904032"/>
            <a:ext cx="4571536" cy="381969"/>
          </a:xfrm>
        </p:spPr>
        <p:txBody>
          <a:bodyPr>
            <a:normAutofit/>
          </a:bodyPr>
          <a:lstStyle>
            <a:lvl1pPr marL="0" indent="0">
              <a:buNone/>
              <a:defRPr sz="1600" b="0">
                <a:solidFill>
                  <a:schemeClr val="accent2"/>
                </a:solidFill>
                <a:latin typeface="+mj-lt"/>
              </a:defRPr>
            </a:lvl1pPr>
          </a:lstStyle>
          <a:p>
            <a:pPr lvl="0"/>
            <a:r>
              <a:rPr lang="en-US"/>
              <a:t>Optional Subhead</a:t>
            </a:r>
          </a:p>
        </p:txBody>
      </p:sp>
      <p:sp>
        <p:nvSpPr>
          <p:cNvPr id="9" name="Text Placeholder 11">
            <a:extLst>
              <a:ext uri="{FF2B5EF4-FFF2-40B4-BE49-F238E27FC236}">
                <a16:creationId xmlns:a16="http://schemas.microsoft.com/office/drawing/2014/main" id="{A580564C-E133-3A8D-EDA7-DC978387AAD3}"/>
              </a:ext>
            </a:extLst>
          </p:cNvPr>
          <p:cNvSpPr>
            <a:spLocks noGrp="1"/>
          </p:cNvSpPr>
          <p:nvPr>
            <p:ph type="body" sz="quarter" idx="16"/>
          </p:nvPr>
        </p:nvSpPr>
        <p:spPr>
          <a:xfrm>
            <a:off x="762695" y="2667000"/>
            <a:ext cx="4571404" cy="3429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62376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4572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idx="1" hasCustomPrompt="1"/>
          </p:nvPr>
        </p:nvSpPr>
        <p:spPr>
          <a:xfrm>
            <a:off x="762695" y="1905001"/>
            <a:ext cx="10664674" cy="4191000"/>
          </a:xfrm>
        </p:spPr>
        <p:txBody>
          <a:bodyPr numCol="1" spcCol="914400">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marL="1828434" indent="0">
              <a:buNone/>
              <a:defRPr sz="1300">
                <a:solidFill>
                  <a:schemeClr val="accent2"/>
                </a:solidFill>
              </a:defRPr>
            </a:lvl5pPr>
          </a:lstStyle>
          <a:p>
            <a:pPr lvl="0"/>
            <a:r>
              <a:rPr lang="en-US"/>
              <a:t>This is a one column full width content </a:t>
            </a:r>
          </a:p>
          <a:p>
            <a:pPr lvl="0"/>
            <a:r>
              <a:rPr lang="en-US"/>
              <a:t>Add Text/ List / Click Icon to add Content</a:t>
            </a:r>
          </a:p>
          <a:p>
            <a:pPr lvl="0"/>
            <a:r>
              <a:rPr lang="en-US"/>
              <a:t>Use the column tool to break up long text.</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0B0FDA75-BA3C-F8D0-7F9B-76AF795C9117}"/>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1025872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1"/>
          </a:xfrm>
        </p:spPr>
        <p:txBody>
          <a:bodyPr/>
          <a:lstStyle>
            <a:lvl1pPr>
              <a:defRPr>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9/18/2024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6" name="Text Placeholder 7">
            <a:extLst>
              <a:ext uri="{FF2B5EF4-FFF2-40B4-BE49-F238E27FC236}">
                <a16:creationId xmlns:a16="http://schemas.microsoft.com/office/drawing/2014/main" id="{DEFA7D20-F371-D687-64F7-D1B0DA89E406}"/>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581602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idx="1" hasCustomPrompt="1"/>
          </p:nvPr>
        </p:nvSpPr>
        <p:spPr>
          <a:xfrm>
            <a:off x="762695" y="1905001"/>
            <a:ext cx="10664674" cy="4191000"/>
          </a:xfrm>
        </p:spPr>
        <p:txBody>
          <a:bodyPr numCol="1" spcCol="914400">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marL="1828434" indent="0">
              <a:buNone/>
              <a:defRPr sz="1200">
                <a:solidFill>
                  <a:schemeClr val="accent2"/>
                </a:solidFill>
              </a:defRPr>
            </a:lvl5pPr>
          </a:lstStyle>
          <a:p>
            <a:pPr lvl="0"/>
            <a:r>
              <a:rPr lang="en-US"/>
              <a:t>This is a one column full width content </a:t>
            </a:r>
          </a:p>
          <a:p>
            <a:pPr lvl="0"/>
            <a:r>
              <a:rPr lang="en-US"/>
              <a:t>Add Text/ List / Click Icon to add Content</a:t>
            </a:r>
          </a:p>
          <a:p>
            <a:pPr lvl="0"/>
            <a:r>
              <a:rPr lang="en-US"/>
              <a:t>Use the column tool to break up long text.</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FAD42-10E4-4EEC-AC01-3988E1880206}" type="datetimeFigureOut">
              <a:rPr lang="en-US" smtClean="0"/>
              <a:t>9/18/2024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0B0FDA75-BA3C-F8D0-7F9B-76AF795C9117}"/>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8" name="Text Placeholder 7">
            <a:extLst>
              <a:ext uri="{FF2B5EF4-FFF2-40B4-BE49-F238E27FC236}">
                <a16:creationId xmlns:a16="http://schemas.microsoft.com/office/drawing/2014/main" id="{71F378C8-C367-8155-C581-65C623857EFE}"/>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640702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1"/>
            <a:ext cx="10651373" cy="3810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sz="half" idx="1" hasCustomPrompt="1"/>
          </p:nvPr>
        </p:nvSpPr>
        <p:spPr>
          <a:xfrm>
            <a:off x="762695" y="1905001"/>
            <a:ext cx="4939731" cy="4191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This is one column</a:t>
            </a:r>
          </a:p>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479990" y="1905001"/>
            <a:ext cx="4939731" cy="4191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This is another column</a:t>
            </a:r>
          </a:p>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F0FAD42-10E4-4EEC-AC01-3988E1880206}" type="datetimeFigureOut">
              <a:rPr lang="en-US" smtClean="0"/>
              <a:t>9/18/2024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8" name="Text Placeholder 7">
            <a:extLst>
              <a:ext uri="{FF2B5EF4-FFF2-40B4-BE49-F238E27FC236}">
                <a16:creationId xmlns:a16="http://schemas.microsoft.com/office/drawing/2014/main" id="{A15CE864-BBB1-B808-1AB6-324CB5786EDA}"/>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9" name="Text Placeholder 7">
            <a:extLst>
              <a:ext uri="{FF2B5EF4-FFF2-40B4-BE49-F238E27FC236}">
                <a16:creationId xmlns:a16="http://schemas.microsoft.com/office/drawing/2014/main" id="{6FA995CE-54C6-1462-4A58-BD133F56215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607805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2 Co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3" name="Text Placeholder 2"/>
          <p:cNvSpPr>
            <a:spLocks noGrp="1"/>
          </p:cNvSpPr>
          <p:nvPr>
            <p:ph type="body" idx="1" hasCustomPrompt="1"/>
          </p:nvPr>
        </p:nvSpPr>
        <p:spPr>
          <a:xfrm>
            <a:off x="762694" y="1920240"/>
            <a:ext cx="495083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4" name="Content Placeholder 3"/>
          <p:cNvSpPr>
            <a:spLocks noGrp="1"/>
          </p:cNvSpPr>
          <p:nvPr>
            <p:ph sz="half" idx="2" hasCustomPrompt="1"/>
          </p:nvPr>
        </p:nvSpPr>
        <p:spPr>
          <a:xfrm>
            <a:off x="762695" y="2667000"/>
            <a:ext cx="4952355" cy="342394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461993" y="1920240"/>
            <a:ext cx="495083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6470785" y="2675418"/>
            <a:ext cx="4966518" cy="3420582"/>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9/18/2024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7">
            <a:extLst>
              <a:ext uri="{FF2B5EF4-FFF2-40B4-BE49-F238E27FC236}">
                <a16:creationId xmlns:a16="http://schemas.microsoft.com/office/drawing/2014/main" id="{1CCC4A4E-7520-3EBC-178E-017CDFB2742F}"/>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1" name="Text Placeholder 7">
            <a:extLst>
              <a:ext uri="{FF2B5EF4-FFF2-40B4-BE49-F238E27FC236}">
                <a16:creationId xmlns:a16="http://schemas.microsoft.com/office/drawing/2014/main" id="{BCECAD45-715A-A726-D1F1-D90E4AF48A76}"/>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151464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3 Col">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762694"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450294"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4454690"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9/18/2024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4">
            <a:extLst>
              <a:ext uri="{FF2B5EF4-FFF2-40B4-BE49-F238E27FC236}">
                <a16:creationId xmlns:a16="http://schemas.microsoft.com/office/drawing/2014/main" id="{FB6A5E5A-ADA5-51C6-7B82-8FB5C14CA903}"/>
              </a:ext>
            </a:extLst>
          </p:cNvPr>
          <p:cNvSpPr>
            <a:spLocks noGrp="1"/>
          </p:cNvSpPr>
          <p:nvPr>
            <p:ph type="body" sz="quarter" idx="13" hasCustomPrompt="1"/>
          </p:nvPr>
        </p:nvSpPr>
        <p:spPr>
          <a:xfrm>
            <a:off x="8133816"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Three</a:t>
            </a:r>
          </a:p>
        </p:txBody>
      </p:sp>
      <p:sp>
        <p:nvSpPr>
          <p:cNvPr id="11" name="Content Placeholder 5">
            <a:extLst>
              <a:ext uri="{FF2B5EF4-FFF2-40B4-BE49-F238E27FC236}">
                <a16:creationId xmlns:a16="http://schemas.microsoft.com/office/drawing/2014/main" id="{3AF54445-C10C-33B2-7220-0FF7C0F766C1}"/>
              </a:ext>
            </a:extLst>
          </p:cNvPr>
          <p:cNvSpPr>
            <a:spLocks noGrp="1"/>
          </p:cNvSpPr>
          <p:nvPr>
            <p:ph sz="quarter" idx="14" hasCustomPrompt="1"/>
          </p:nvPr>
        </p:nvSpPr>
        <p:spPr>
          <a:xfrm>
            <a:off x="8142607"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F8EA9F5-C330-0B98-7EBE-B441DE285CB3}"/>
              </a:ext>
            </a:extLst>
          </p:cNvPr>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13" name="Text Placeholder 2">
            <a:extLst>
              <a:ext uri="{FF2B5EF4-FFF2-40B4-BE49-F238E27FC236}">
                <a16:creationId xmlns:a16="http://schemas.microsoft.com/office/drawing/2014/main" id="{48F9009A-4B4D-5206-756B-61AF2D9CDF53}"/>
              </a:ext>
            </a:extLst>
          </p:cNvPr>
          <p:cNvSpPr>
            <a:spLocks noGrp="1"/>
          </p:cNvSpPr>
          <p:nvPr>
            <p:ph type="body" idx="1" hasCustomPrompt="1"/>
          </p:nvPr>
        </p:nvSpPr>
        <p:spPr>
          <a:xfrm>
            <a:off x="762695"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2" name="Text Placeholder 7">
            <a:extLst>
              <a:ext uri="{FF2B5EF4-FFF2-40B4-BE49-F238E27FC236}">
                <a16:creationId xmlns:a16="http://schemas.microsoft.com/office/drawing/2014/main" id="{FA49423D-CC1E-41CB-E2D4-158A292AD04F}"/>
              </a:ext>
            </a:extLst>
          </p:cNvPr>
          <p:cNvSpPr>
            <a:spLocks noGrp="1"/>
          </p:cNvSpPr>
          <p:nvPr>
            <p:ph type="body" sz="quarter" idx="15"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3" name="Text Placeholder 7">
            <a:extLst>
              <a:ext uri="{FF2B5EF4-FFF2-40B4-BE49-F238E27FC236}">
                <a16:creationId xmlns:a16="http://schemas.microsoft.com/office/drawing/2014/main" id="{B8CF626E-0E5F-5C31-C56F-E1A1E5315D0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212076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4 Col">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762694" y="2667000"/>
            <a:ext cx="2422844"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5" name="Text Placeholder 4"/>
          <p:cNvSpPr>
            <a:spLocks noGrp="1"/>
          </p:cNvSpPr>
          <p:nvPr>
            <p:ph type="body" sz="quarter" idx="3" hasCustomPrompt="1"/>
          </p:nvPr>
        </p:nvSpPr>
        <p:spPr>
          <a:xfrm>
            <a:off x="3438138"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Two</a:t>
            </a:r>
          </a:p>
        </p:txBody>
      </p:sp>
      <p:sp>
        <p:nvSpPr>
          <p:cNvPr id="6" name="Content Placeholder 5"/>
          <p:cNvSpPr>
            <a:spLocks noGrp="1"/>
          </p:cNvSpPr>
          <p:nvPr>
            <p:ph sz="quarter" idx="4" hasCustomPrompt="1"/>
          </p:nvPr>
        </p:nvSpPr>
        <p:spPr>
          <a:xfrm>
            <a:off x="3438138" y="2667000"/>
            <a:ext cx="2422844"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7" name="Date Placeholder 6"/>
          <p:cNvSpPr>
            <a:spLocks noGrp="1"/>
          </p:cNvSpPr>
          <p:nvPr>
            <p:ph type="dt" sz="half" idx="10"/>
          </p:nvPr>
        </p:nvSpPr>
        <p:spPr/>
        <p:txBody>
          <a:bodyPr/>
          <a:lstStyle/>
          <a:p>
            <a:fld id="{5F0FAD42-10E4-4EEC-AC01-3988E1880206}" type="datetimeFigureOut">
              <a:rPr lang="en-US" smtClean="0"/>
              <a:t>9/18/2024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4">
            <a:extLst>
              <a:ext uri="{FF2B5EF4-FFF2-40B4-BE49-F238E27FC236}">
                <a16:creationId xmlns:a16="http://schemas.microsoft.com/office/drawing/2014/main" id="{FB6A5E5A-ADA5-51C6-7B82-8FB5C14CA903}"/>
              </a:ext>
            </a:extLst>
          </p:cNvPr>
          <p:cNvSpPr>
            <a:spLocks noGrp="1"/>
          </p:cNvSpPr>
          <p:nvPr>
            <p:ph type="body" sz="quarter" idx="13" hasCustomPrompt="1"/>
          </p:nvPr>
        </p:nvSpPr>
        <p:spPr>
          <a:xfrm>
            <a:off x="6113582"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Three</a:t>
            </a:r>
          </a:p>
        </p:txBody>
      </p:sp>
      <p:sp>
        <p:nvSpPr>
          <p:cNvPr id="11" name="Content Placeholder 5">
            <a:extLst>
              <a:ext uri="{FF2B5EF4-FFF2-40B4-BE49-F238E27FC236}">
                <a16:creationId xmlns:a16="http://schemas.microsoft.com/office/drawing/2014/main" id="{3AF54445-C10C-33B2-7220-0FF7C0F766C1}"/>
              </a:ext>
            </a:extLst>
          </p:cNvPr>
          <p:cNvSpPr>
            <a:spLocks noGrp="1"/>
          </p:cNvSpPr>
          <p:nvPr>
            <p:ph sz="quarter" idx="14" hasCustomPrompt="1"/>
          </p:nvPr>
        </p:nvSpPr>
        <p:spPr>
          <a:xfrm>
            <a:off x="6096000" y="2667000"/>
            <a:ext cx="2440427"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12" name="Text Placeholder 4">
            <a:extLst>
              <a:ext uri="{FF2B5EF4-FFF2-40B4-BE49-F238E27FC236}">
                <a16:creationId xmlns:a16="http://schemas.microsoft.com/office/drawing/2014/main" id="{998C3A9E-85D5-8404-D669-B2A4E5777789}"/>
              </a:ext>
            </a:extLst>
          </p:cNvPr>
          <p:cNvSpPr>
            <a:spLocks noGrp="1"/>
          </p:cNvSpPr>
          <p:nvPr>
            <p:ph type="body" sz="quarter" idx="15" hasCustomPrompt="1"/>
          </p:nvPr>
        </p:nvSpPr>
        <p:spPr>
          <a:xfrm>
            <a:off x="8784199"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Four</a:t>
            </a:r>
          </a:p>
        </p:txBody>
      </p:sp>
      <p:sp>
        <p:nvSpPr>
          <p:cNvPr id="13" name="Content Placeholder 5">
            <a:extLst>
              <a:ext uri="{FF2B5EF4-FFF2-40B4-BE49-F238E27FC236}">
                <a16:creationId xmlns:a16="http://schemas.microsoft.com/office/drawing/2014/main" id="{B89F4372-55AC-3CD7-7DE2-5BC369781747}"/>
              </a:ext>
            </a:extLst>
          </p:cNvPr>
          <p:cNvSpPr>
            <a:spLocks noGrp="1"/>
          </p:cNvSpPr>
          <p:nvPr>
            <p:ph sz="quarter" idx="16" hasCustomPrompt="1"/>
          </p:nvPr>
        </p:nvSpPr>
        <p:spPr>
          <a:xfrm>
            <a:off x="8784199" y="2667000"/>
            <a:ext cx="2422845"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14" name="Title 1">
            <a:extLst>
              <a:ext uri="{FF2B5EF4-FFF2-40B4-BE49-F238E27FC236}">
                <a16:creationId xmlns:a16="http://schemas.microsoft.com/office/drawing/2014/main" id="{DD399E56-062E-879F-436B-3E2DC9078046}"/>
              </a:ext>
            </a:extLst>
          </p:cNvPr>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15" name="Text Placeholder 2">
            <a:extLst>
              <a:ext uri="{FF2B5EF4-FFF2-40B4-BE49-F238E27FC236}">
                <a16:creationId xmlns:a16="http://schemas.microsoft.com/office/drawing/2014/main" id="{35C7261C-1F17-363D-8037-581A4F6ACDB3}"/>
              </a:ext>
            </a:extLst>
          </p:cNvPr>
          <p:cNvSpPr>
            <a:spLocks noGrp="1"/>
          </p:cNvSpPr>
          <p:nvPr>
            <p:ph type="body" idx="17" hasCustomPrompt="1"/>
          </p:nvPr>
        </p:nvSpPr>
        <p:spPr>
          <a:xfrm>
            <a:off x="762694"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One</a:t>
            </a:r>
          </a:p>
        </p:txBody>
      </p:sp>
      <p:sp>
        <p:nvSpPr>
          <p:cNvPr id="2" name="Text Placeholder 7">
            <a:extLst>
              <a:ext uri="{FF2B5EF4-FFF2-40B4-BE49-F238E27FC236}">
                <a16:creationId xmlns:a16="http://schemas.microsoft.com/office/drawing/2014/main" id="{AAAE69B6-4043-BD1C-35B5-2311C2AF540D}"/>
              </a:ext>
            </a:extLst>
          </p:cNvPr>
          <p:cNvSpPr>
            <a:spLocks noGrp="1"/>
          </p:cNvSpPr>
          <p:nvPr>
            <p:ph type="body" sz="quarter" idx="18"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3" name="Text Placeholder 7">
            <a:extLst>
              <a:ext uri="{FF2B5EF4-FFF2-40B4-BE49-F238E27FC236}">
                <a16:creationId xmlns:a16="http://schemas.microsoft.com/office/drawing/2014/main" id="{AE9319AA-1A4A-055E-01CC-6B57A63B38AF}"/>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1113685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695" y="761999"/>
            <a:ext cx="10651373" cy="762001"/>
          </a:xfrm>
          <a:prstGeom prst="rect">
            <a:avLst/>
          </a:prstGeom>
        </p:spPr>
        <p:txBody>
          <a:bodyPr vert="horz" lIns="0" tIns="0" rIns="0" bIns="0" rtlCol="0" anchor="t" anchorCtr="0">
            <a:normAutofit/>
          </a:bodyPr>
          <a:lstStyle/>
          <a:p>
            <a:r>
              <a:rPr lang="en-US"/>
              <a:t>Click to edit Master title style</a:t>
            </a:r>
          </a:p>
        </p:txBody>
      </p:sp>
      <p:sp>
        <p:nvSpPr>
          <p:cNvPr id="3" name="Text Placeholder 2"/>
          <p:cNvSpPr>
            <a:spLocks noGrp="1"/>
          </p:cNvSpPr>
          <p:nvPr>
            <p:ph type="body" idx="1"/>
          </p:nvPr>
        </p:nvSpPr>
        <p:spPr>
          <a:xfrm>
            <a:off x="777138" y="1905000"/>
            <a:ext cx="10651373" cy="41910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334099" y="6438900"/>
            <a:ext cx="2666653" cy="114300"/>
          </a:xfrm>
          <a:prstGeom prst="rect">
            <a:avLst/>
          </a:prstGeom>
        </p:spPr>
        <p:txBody>
          <a:bodyPr vert="horz" lIns="0" tIns="0" rIns="0" bIns="0" rtlCol="0" anchor="ctr"/>
          <a:lstStyle>
            <a:lvl1pPr algn="r">
              <a:defRPr sz="525">
                <a:solidFill>
                  <a:schemeClr val="accent4"/>
                </a:solidFill>
              </a:defRPr>
            </a:lvl1pPr>
          </a:lstStyle>
          <a:p>
            <a:fld id="{5F0FAD42-10E4-4EEC-AC01-3988E1880206}" type="datetimeFigureOut">
              <a:rPr lang="en-US" smtClean="0"/>
              <a:t>9/18/2024</a:t>
            </a:fld>
            <a:endParaRPr lang="en-US"/>
          </a:p>
        </p:txBody>
      </p:sp>
      <p:sp>
        <p:nvSpPr>
          <p:cNvPr id="5" name="Footer Placeholder 4"/>
          <p:cNvSpPr>
            <a:spLocks noGrp="1"/>
          </p:cNvSpPr>
          <p:nvPr>
            <p:ph type="ftr" sz="quarter" idx="3"/>
          </p:nvPr>
        </p:nvSpPr>
        <p:spPr>
          <a:xfrm>
            <a:off x="8381703" y="6438900"/>
            <a:ext cx="2666653" cy="114300"/>
          </a:xfrm>
          <a:prstGeom prst="rect">
            <a:avLst/>
          </a:prstGeom>
        </p:spPr>
        <p:txBody>
          <a:bodyPr vert="horz" lIns="0" tIns="0" rIns="0" bIns="0" rtlCol="0" anchor="ctr"/>
          <a:lstStyle>
            <a:lvl1pPr algn="r">
              <a:defRPr sz="525">
                <a:solidFill>
                  <a:schemeClr val="accent4"/>
                </a:solidFill>
              </a:defRPr>
            </a:lvl1pPr>
          </a:lstStyle>
          <a:p>
            <a:endParaRPr lang="en-US"/>
          </a:p>
        </p:txBody>
      </p:sp>
      <p:sp>
        <p:nvSpPr>
          <p:cNvPr id="6" name="Slide Number Placeholder 5"/>
          <p:cNvSpPr>
            <a:spLocks noGrp="1"/>
          </p:cNvSpPr>
          <p:nvPr>
            <p:ph type="sldNum" sz="quarter" idx="4"/>
          </p:nvPr>
        </p:nvSpPr>
        <p:spPr>
          <a:xfrm>
            <a:off x="11063594" y="6438554"/>
            <a:ext cx="365712" cy="114300"/>
          </a:xfrm>
          <a:prstGeom prst="rect">
            <a:avLst/>
          </a:prstGeom>
        </p:spPr>
        <p:txBody>
          <a:bodyPr vert="horz" lIns="0" tIns="0" rIns="0" bIns="0" rtlCol="0" anchor="ctr"/>
          <a:lstStyle>
            <a:lvl1pPr algn="r">
              <a:defRPr sz="525">
                <a:solidFill>
                  <a:schemeClr val="accent4"/>
                </a:solidFill>
              </a:defRPr>
            </a:lvl1pPr>
          </a:lstStyle>
          <a:p>
            <a:fld id="{6705859D-3233-433F-B321-A47CA012EDB4}" type="slidenum">
              <a:rPr lang="en-US" smtClean="0"/>
              <a:t>‹#›</a:t>
            </a:fld>
            <a:endParaRPr lang="en-US"/>
          </a:p>
        </p:txBody>
      </p:sp>
      <p:pic>
        <p:nvPicPr>
          <p:cNvPr id="11" name="Graphic 10">
            <a:extLst>
              <a:ext uri="{FF2B5EF4-FFF2-40B4-BE49-F238E27FC236}">
                <a16:creationId xmlns:a16="http://schemas.microsoft.com/office/drawing/2014/main" id="{CDD8A787-598B-7B7D-08A5-A7A8C77935F8}"/>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757018" y="6414170"/>
            <a:ext cx="1782848" cy="138684"/>
          </a:xfrm>
          <a:prstGeom prst="rect">
            <a:avLst/>
          </a:prstGeom>
        </p:spPr>
      </p:pic>
    </p:spTree>
    <p:extLst>
      <p:ext uri="{BB962C8B-B14F-4D97-AF65-F5344CB8AC3E}">
        <p14:creationId xmlns:p14="http://schemas.microsoft.com/office/powerpoint/2010/main" val="342125605"/>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79" r:id="rId19"/>
    <p:sldLayoutId id="2147483780" r:id="rId20"/>
    <p:sldLayoutId id="2147483781" r:id="rId21"/>
    <p:sldLayoutId id="2147483782" r:id="rId22"/>
    <p:sldLayoutId id="2147483783" r:id="rId23"/>
    <p:sldLayoutId id="2147483784" r:id="rId24"/>
    <p:sldLayoutId id="2147483787" r:id="rId25"/>
    <p:sldLayoutId id="2147483793" r:id="rId26"/>
    <p:sldLayoutId id="2147483788" r:id="rId27"/>
    <p:sldLayoutId id="2147483789" r:id="rId28"/>
    <p:sldLayoutId id="2147483790" r:id="rId29"/>
    <p:sldLayoutId id="2147483791" r:id="rId30"/>
    <p:sldLayoutId id="2147483792" r:id="rId31"/>
  </p:sldLayoutIdLst>
  <p:txStyles>
    <p:titleStyle>
      <a:lvl1pPr algn="l" defTabSz="914217" rtl="0" eaLnBrk="1" latinLnBrk="0" hangingPunct="1">
        <a:lnSpc>
          <a:spcPct val="90000"/>
        </a:lnSpc>
        <a:spcBef>
          <a:spcPct val="0"/>
        </a:spcBef>
        <a:buNone/>
        <a:defRPr sz="2699" b="1" i="0" kern="5000" spc="-30" baseline="0">
          <a:solidFill>
            <a:schemeClr val="tx1"/>
          </a:solidFill>
          <a:latin typeface="+mj-lt"/>
          <a:ea typeface="+mj-ea"/>
          <a:cs typeface="+mj-cs"/>
        </a:defRPr>
      </a:lvl1pPr>
    </p:titleStyle>
    <p:bodyStyle>
      <a:lvl1pPr marL="228554"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1pPr>
      <a:lvl2pPr marL="685663"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2pPr>
      <a:lvl3pPr marL="1142771"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3pPr>
      <a:lvl4pPr marL="1599880"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4pPr>
      <a:lvl5pPr marL="2056989"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5pPr>
      <a:lvl6pPr marL="2514097"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60">
          <p15:clr>
            <a:srgbClr val="F26B43"/>
          </p15:clr>
        </p15:guide>
        <p15:guide id="2" pos="961">
          <p15:clr>
            <a:srgbClr val="F26B43"/>
          </p15:clr>
        </p15:guide>
        <p15:guide id="3" pos="14401">
          <p15:clr>
            <a:srgbClr val="F26B43"/>
          </p15:clr>
        </p15:guide>
        <p15:guide id="4" orient="horz" pos="7680">
          <p15:clr>
            <a:srgbClr val="F26B43"/>
          </p15:clr>
        </p15:guide>
        <p15:guide id="5" orient="horz" pos="2400">
          <p15:clr>
            <a:srgbClr val="F26B43"/>
          </p15:clr>
        </p15:guide>
        <p15:guide id="6" pos="1441">
          <p15:clr>
            <a:srgbClr val="A4A3A4"/>
          </p15:clr>
        </p15:guide>
        <p15:guide id="8" orient="horz" pos="1440">
          <p15:clr>
            <a:srgbClr val="A4A3A4"/>
          </p15:clr>
        </p15:guide>
        <p15:guide id="9" orient="horz" pos="1920">
          <p15:clr>
            <a:srgbClr val="A4A3A4"/>
          </p15:clr>
        </p15:guide>
        <p15:guide id="10" orient="horz" pos="2880">
          <p15:clr>
            <a:srgbClr val="A4A3A4"/>
          </p15:clr>
        </p15:guide>
        <p15:guide id="11" orient="horz" pos="3360">
          <p15:clr>
            <a:srgbClr val="A4A3A4"/>
          </p15:clr>
        </p15:guide>
        <p15:guide id="12" orient="horz" pos="3840">
          <p15:clr>
            <a:srgbClr val="A4A3A4"/>
          </p15:clr>
        </p15:guide>
        <p15:guide id="13" orient="horz" pos="4320">
          <p15:clr>
            <a:srgbClr val="A4A3A4"/>
          </p15:clr>
        </p15:guide>
        <p15:guide id="14" orient="horz" pos="4800">
          <p15:clr>
            <a:srgbClr val="A4A3A4"/>
          </p15:clr>
        </p15:guide>
        <p15:guide id="15" orient="horz" pos="5280">
          <p15:clr>
            <a:srgbClr val="A4A3A4"/>
          </p15:clr>
        </p15:guide>
        <p15:guide id="16" orient="horz" pos="5760">
          <p15:clr>
            <a:srgbClr val="A4A3A4"/>
          </p15:clr>
        </p15:guide>
        <p15:guide id="17" orient="horz" pos="6240">
          <p15:clr>
            <a:srgbClr val="A4A3A4"/>
          </p15:clr>
        </p15:guide>
        <p15:guide id="18" orient="horz" pos="6720">
          <p15:clr>
            <a:srgbClr val="A4A3A4"/>
          </p15:clr>
        </p15:guide>
        <p15:guide id="19" orient="horz" pos="7200">
          <p15:clr>
            <a:srgbClr val="A4A3A4"/>
          </p15:clr>
        </p15:guide>
        <p15:guide id="20" pos="1921">
          <p15:clr>
            <a:srgbClr val="A4A3A4"/>
          </p15:clr>
        </p15:guide>
        <p15:guide id="21" pos="2401">
          <p15:clr>
            <a:srgbClr val="A4A3A4"/>
          </p15:clr>
        </p15:guide>
        <p15:guide id="22" pos="2881">
          <p15:clr>
            <a:srgbClr val="A4A3A4"/>
          </p15:clr>
        </p15:guide>
        <p15:guide id="23" pos="3361">
          <p15:clr>
            <a:srgbClr val="A4A3A4"/>
          </p15:clr>
        </p15:guide>
        <p15:guide id="24" pos="3841">
          <p15:clr>
            <a:srgbClr val="A4A3A4"/>
          </p15:clr>
        </p15:guide>
        <p15:guide id="25" pos="4321">
          <p15:clr>
            <a:srgbClr val="A4A3A4"/>
          </p15:clr>
        </p15:guide>
        <p15:guide id="26" pos="4801">
          <p15:clr>
            <a:srgbClr val="A4A3A4"/>
          </p15:clr>
        </p15:guide>
        <p15:guide id="27" pos="5281">
          <p15:clr>
            <a:srgbClr val="A4A3A4"/>
          </p15:clr>
        </p15:guide>
        <p15:guide id="28" pos="5761">
          <p15:clr>
            <a:srgbClr val="A4A3A4"/>
          </p15:clr>
        </p15:guide>
        <p15:guide id="29" pos="6241">
          <p15:clr>
            <a:srgbClr val="A4A3A4"/>
          </p15:clr>
        </p15:guide>
        <p15:guide id="30" pos="6721">
          <p15:clr>
            <a:srgbClr val="A4A3A4"/>
          </p15:clr>
        </p15:guide>
        <p15:guide id="31" pos="7201">
          <p15:clr>
            <a:srgbClr val="A4A3A4"/>
          </p15:clr>
        </p15:guide>
        <p15:guide id="32" pos="7681">
          <p15:clr>
            <a:srgbClr val="A4A3A4"/>
          </p15:clr>
        </p15:guide>
        <p15:guide id="33" pos="8161">
          <p15:clr>
            <a:srgbClr val="A4A3A4"/>
          </p15:clr>
        </p15:guide>
        <p15:guide id="34" pos="8641">
          <p15:clr>
            <a:srgbClr val="A4A3A4"/>
          </p15:clr>
        </p15:guide>
        <p15:guide id="35" pos="9121">
          <p15:clr>
            <a:srgbClr val="A4A3A4"/>
          </p15:clr>
        </p15:guide>
        <p15:guide id="36" pos="9601">
          <p15:clr>
            <a:srgbClr val="A4A3A4"/>
          </p15:clr>
        </p15:guide>
        <p15:guide id="37" pos="10081">
          <p15:clr>
            <a:srgbClr val="A4A3A4"/>
          </p15:clr>
        </p15:guide>
        <p15:guide id="38" pos="10561">
          <p15:clr>
            <a:srgbClr val="A4A3A4"/>
          </p15:clr>
        </p15:guide>
        <p15:guide id="39" pos="11041">
          <p15:clr>
            <a:srgbClr val="A4A3A4"/>
          </p15:clr>
        </p15:guide>
        <p15:guide id="40" pos="11521">
          <p15:clr>
            <a:srgbClr val="A4A3A4"/>
          </p15:clr>
        </p15:guide>
        <p15:guide id="41" pos="12001">
          <p15:clr>
            <a:srgbClr val="A4A3A4"/>
          </p15:clr>
        </p15:guide>
        <p15:guide id="42" pos="12481">
          <p15:clr>
            <a:srgbClr val="A4A3A4"/>
          </p15:clr>
        </p15:guide>
        <p15:guide id="43" pos="12961">
          <p15:clr>
            <a:srgbClr val="A4A3A4"/>
          </p15:clr>
        </p15:guide>
        <p15:guide id="44" pos="13441">
          <p15:clr>
            <a:srgbClr val="A4A3A4"/>
          </p15:clr>
        </p15:guide>
        <p15:guide id="45" pos="1392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0.xml"/><Relationship Id="rId4" Type="http://schemas.openxmlformats.org/officeDocument/2006/relationships/hyperlink" Target="https://www.greatplacetowork.com/privacy-security-notic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529D0D3-04C7-2F8C-8CB9-79E73A4B92BA}"/>
              </a:ext>
            </a:extLst>
          </p:cNvPr>
          <p:cNvSpPr>
            <a:spLocks noGrp="1"/>
          </p:cNvSpPr>
          <p:nvPr>
            <p:ph type="title"/>
          </p:nvPr>
        </p:nvSpPr>
        <p:spPr/>
        <p:txBody>
          <a:bodyPr/>
          <a:lstStyle/>
          <a:p>
            <a:r>
              <a:rPr lang="sv-SE" dirty="0"/>
              <a:t>Information </a:t>
            </a:r>
            <a:r>
              <a:rPr lang="sv-SE" dirty="0" err="1"/>
              <a:t>about</a:t>
            </a:r>
            <a:r>
              <a:rPr lang="sv-SE" dirty="0"/>
              <a:t> </a:t>
            </a:r>
            <a:r>
              <a:rPr lang="sv-SE" dirty="0" err="1"/>
              <a:t>this</a:t>
            </a:r>
            <a:r>
              <a:rPr lang="sv-SE" dirty="0"/>
              <a:t> presentation template</a:t>
            </a:r>
          </a:p>
        </p:txBody>
      </p:sp>
      <p:sp>
        <p:nvSpPr>
          <p:cNvPr id="3" name="Platshållare för innehåll 2">
            <a:extLst>
              <a:ext uri="{FF2B5EF4-FFF2-40B4-BE49-F238E27FC236}">
                <a16:creationId xmlns:a16="http://schemas.microsoft.com/office/drawing/2014/main" id="{A8670D41-4752-7997-57AA-312FB7955B05}"/>
              </a:ext>
            </a:extLst>
          </p:cNvPr>
          <p:cNvSpPr>
            <a:spLocks noGrp="1"/>
          </p:cNvSpPr>
          <p:nvPr>
            <p:ph idx="1"/>
          </p:nvPr>
        </p:nvSpPr>
        <p:spPr/>
        <p:txBody>
          <a:bodyPr/>
          <a:lstStyle/>
          <a:p>
            <a:pPr marL="0" indent="0">
              <a:buNone/>
            </a:pPr>
            <a:r>
              <a:rPr lang="en-US" dirty="0"/>
              <a:t>This presentation has been developed to support your internal communication about the survey. </a:t>
            </a:r>
          </a:p>
          <a:p>
            <a:pPr marL="0" indent="0">
              <a:buNone/>
            </a:pPr>
            <a:r>
              <a:rPr lang="en-US" dirty="0"/>
              <a:t>The presentation contains images that show what Great Place to Work is, as well as practical information about your survey. </a:t>
            </a:r>
          </a:p>
          <a:p>
            <a:pPr marL="0" indent="0">
              <a:buNone/>
            </a:pPr>
            <a:r>
              <a:rPr lang="en-US" dirty="0"/>
              <a:t>It is important that your employees understand why you are doing this survey and that their feedback is important.</a:t>
            </a:r>
          </a:p>
          <a:p>
            <a:pPr marL="0" indent="0">
              <a:buNone/>
            </a:pPr>
            <a:r>
              <a:rPr lang="en-US" dirty="0"/>
              <a:t>Make sure to update the presentation with relevant information and deleting slides you don't need before sending it to others. You decide n what way you want to use this content.</a:t>
            </a:r>
            <a:endParaRPr lang="sv-SE" dirty="0"/>
          </a:p>
        </p:txBody>
      </p:sp>
      <p:sp>
        <p:nvSpPr>
          <p:cNvPr id="4" name="Platshållare för text 3">
            <a:extLst>
              <a:ext uri="{FF2B5EF4-FFF2-40B4-BE49-F238E27FC236}">
                <a16:creationId xmlns:a16="http://schemas.microsoft.com/office/drawing/2014/main" id="{B48A3265-4733-A9EE-C392-7AEA43195CD0}"/>
              </a:ext>
            </a:extLst>
          </p:cNvPr>
          <p:cNvSpPr>
            <a:spLocks noGrp="1"/>
          </p:cNvSpPr>
          <p:nvPr>
            <p:ph type="body" sz="quarter" idx="13"/>
          </p:nvPr>
        </p:nvSpPr>
        <p:spPr/>
        <p:txBody>
          <a:bodyPr/>
          <a:lstStyle/>
          <a:p>
            <a:endParaRPr lang="sv-SE"/>
          </a:p>
        </p:txBody>
      </p:sp>
    </p:spTree>
    <p:extLst>
      <p:ext uri="{BB962C8B-B14F-4D97-AF65-F5344CB8AC3E}">
        <p14:creationId xmlns:p14="http://schemas.microsoft.com/office/powerpoint/2010/main" val="19896145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98828-9D7D-12F1-C50D-F1E7AF4A9932}"/>
              </a:ext>
            </a:extLst>
          </p:cNvPr>
          <p:cNvSpPr>
            <a:spLocks noGrp="1"/>
          </p:cNvSpPr>
          <p:nvPr>
            <p:ph type="title"/>
          </p:nvPr>
        </p:nvSpPr>
        <p:spPr/>
        <p:txBody>
          <a:bodyPr/>
          <a:lstStyle/>
          <a:p>
            <a:r>
              <a:rPr lang="en-US"/>
              <a:t>Your data is safe with Great Place To Work</a:t>
            </a:r>
          </a:p>
        </p:txBody>
      </p:sp>
      <p:sp>
        <p:nvSpPr>
          <p:cNvPr id="3" name="Text Placeholder 2">
            <a:extLst>
              <a:ext uri="{FF2B5EF4-FFF2-40B4-BE49-F238E27FC236}">
                <a16:creationId xmlns:a16="http://schemas.microsoft.com/office/drawing/2014/main" id="{E0709D34-DB02-2B48-2A93-AEC8FF46929D}"/>
              </a:ext>
            </a:extLst>
          </p:cNvPr>
          <p:cNvSpPr>
            <a:spLocks noGrp="1"/>
          </p:cNvSpPr>
          <p:nvPr>
            <p:ph type="body" idx="1"/>
          </p:nvPr>
        </p:nvSpPr>
        <p:spPr>
          <a:xfrm>
            <a:off x="6475413" y="1709738"/>
            <a:ext cx="4953000" cy="381000"/>
          </a:xfrm>
        </p:spPr>
        <p:txBody>
          <a:bodyPr/>
          <a:lstStyle/>
          <a:p>
            <a:r>
              <a:rPr lang="en-US" dirty="0">
                <a:solidFill>
                  <a:schemeClr val="accent1"/>
                </a:solidFill>
              </a:rPr>
              <a:t>Why measure demographics?</a:t>
            </a:r>
          </a:p>
        </p:txBody>
      </p:sp>
      <p:sp>
        <p:nvSpPr>
          <p:cNvPr id="4" name="Content Placeholder 3">
            <a:extLst>
              <a:ext uri="{FF2B5EF4-FFF2-40B4-BE49-F238E27FC236}">
                <a16:creationId xmlns:a16="http://schemas.microsoft.com/office/drawing/2014/main" id="{C9385B2C-8C4A-DF92-DF57-7499282D78F6}"/>
              </a:ext>
            </a:extLst>
          </p:cNvPr>
          <p:cNvSpPr>
            <a:spLocks noGrp="1"/>
          </p:cNvSpPr>
          <p:nvPr>
            <p:ph sz="half" idx="2"/>
          </p:nvPr>
        </p:nvSpPr>
        <p:spPr>
          <a:xfrm>
            <a:off x="6475413" y="2286000"/>
            <a:ext cx="4953000" cy="3805238"/>
          </a:xfrm>
        </p:spPr>
        <p:txBody>
          <a:bodyPr vert="horz" lIns="0" tIns="0" rIns="0" bIns="0" rtlCol="0" anchor="t">
            <a:normAutofit/>
          </a:bodyPr>
          <a:lstStyle/>
          <a:p>
            <a:r>
              <a:rPr lang="en-US" dirty="0"/>
              <a:t>Great Place to Work’s mission is to help organizations create great workplaces for all.</a:t>
            </a:r>
            <a:br>
              <a:rPr lang="en-US" dirty="0"/>
            </a:br>
            <a:endParaRPr lang="en-US" dirty="0"/>
          </a:p>
          <a:p>
            <a:r>
              <a:rPr lang="en-US" dirty="0"/>
              <a:t>They measure employee experience by a wide range of demographics.</a:t>
            </a:r>
            <a:br>
              <a:rPr lang="en-US" dirty="0"/>
            </a:br>
            <a:endParaRPr lang="en-US" dirty="0"/>
          </a:p>
          <a:p>
            <a:r>
              <a:rPr lang="en-US" dirty="0"/>
              <a:t>The results can help show where your organization can improve experiences to ensure everyone has an overwhelmingly positive experience.</a:t>
            </a:r>
            <a:br>
              <a:rPr lang="en-US" dirty="0"/>
            </a:br>
            <a:endParaRPr lang="en-US" dirty="0"/>
          </a:p>
          <a:p>
            <a:r>
              <a:rPr lang="en-US" dirty="0"/>
              <a:t>If you prefer not to answer a question for any reason, please leave it blank.</a:t>
            </a:r>
          </a:p>
          <a:p>
            <a:endParaRPr lang="en-US" dirty="0"/>
          </a:p>
          <a:p>
            <a:endParaRPr lang="en-US" dirty="0"/>
          </a:p>
          <a:p>
            <a:endParaRPr lang="en-US" dirty="0"/>
          </a:p>
        </p:txBody>
      </p:sp>
      <p:sp>
        <p:nvSpPr>
          <p:cNvPr id="34" name="Text Placeholder 27">
            <a:extLst>
              <a:ext uri="{FF2B5EF4-FFF2-40B4-BE49-F238E27FC236}">
                <a16:creationId xmlns:a16="http://schemas.microsoft.com/office/drawing/2014/main" id="{9F07B157-155C-B453-E3E0-ED9FAF1A1110}"/>
              </a:ext>
            </a:extLst>
          </p:cNvPr>
          <p:cNvSpPr>
            <a:spLocks noGrp="1"/>
          </p:cNvSpPr>
          <p:nvPr>
            <p:ph type="body" sz="quarter" idx="3"/>
          </p:nvPr>
        </p:nvSpPr>
        <p:spPr>
          <a:xfrm>
            <a:off x="762000" y="1710104"/>
            <a:ext cx="4966518" cy="389793"/>
          </a:xfrm>
        </p:spPr>
        <p:txBody>
          <a:bodyPr/>
          <a:lstStyle/>
          <a:p>
            <a:r>
              <a:rPr lang="en-US">
                <a:solidFill>
                  <a:schemeClr val="accent1"/>
                </a:solidFill>
              </a:rPr>
              <a:t>Confidentiality</a:t>
            </a:r>
          </a:p>
        </p:txBody>
      </p:sp>
      <p:sp>
        <p:nvSpPr>
          <p:cNvPr id="35" name="Content Placeholder 4">
            <a:extLst>
              <a:ext uri="{FF2B5EF4-FFF2-40B4-BE49-F238E27FC236}">
                <a16:creationId xmlns:a16="http://schemas.microsoft.com/office/drawing/2014/main" id="{26A6E5DC-613A-CE99-E414-B857C0CA37CD}"/>
              </a:ext>
            </a:extLst>
          </p:cNvPr>
          <p:cNvSpPr>
            <a:spLocks noGrp="1"/>
          </p:cNvSpPr>
          <p:nvPr>
            <p:ph sz="quarter" idx="4"/>
          </p:nvPr>
        </p:nvSpPr>
        <p:spPr>
          <a:xfrm>
            <a:off x="770656" y="2295525"/>
            <a:ext cx="4967288" cy="3800475"/>
          </a:xfrm>
        </p:spPr>
        <p:txBody>
          <a:bodyPr/>
          <a:lstStyle/>
          <a:p>
            <a:r>
              <a:rPr lang="en-US" dirty="0"/>
              <a:t>Your responses will be collected by Great Place to Work® to ensure confidentiality. </a:t>
            </a:r>
            <a:br>
              <a:rPr lang="en-US" dirty="0"/>
            </a:br>
            <a:endParaRPr lang="en-US" dirty="0"/>
          </a:p>
          <a:p>
            <a:r>
              <a:rPr lang="en-US" b="1" dirty="0">
                <a:solidFill>
                  <a:schemeClr val="tx1"/>
                </a:solidFill>
              </a:rPr>
              <a:t>Answers and written comments will never be associated with your name or other personally identifying information. </a:t>
            </a:r>
            <a:br>
              <a:rPr lang="en-US" b="1" dirty="0">
                <a:solidFill>
                  <a:schemeClr val="tx1"/>
                </a:solidFill>
              </a:rPr>
            </a:br>
            <a:endParaRPr lang="en-US" b="1" dirty="0">
              <a:solidFill>
                <a:schemeClr val="tx1"/>
              </a:solidFill>
            </a:endParaRPr>
          </a:p>
          <a:p>
            <a:r>
              <a:rPr lang="en-US" dirty="0"/>
              <a:t>To protect your privacy, survey results are only shown if a category contains at least 5 responses.</a:t>
            </a:r>
            <a:br>
              <a:rPr lang="en-US" dirty="0"/>
            </a:br>
            <a:endParaRPr lang="en-US" dirty="0"/>
          </a:p>
          <a:p>
            <a:r>
              <a:rPr lang="en-US" b="1" dirty="0">
                <a:solidFill>
                  <a:schemeClr val="tx1"/>
                </a:solidFill>
              </a:rPr>
              <a:t>Open-ended comments are shared verbatim. To maintain confidentiality, avoid using names or other personal identifying information in your written responses. </a:t>
            </a:r>
          </a:p>
          <a:p>
            <a:endParaRPr lang="en-US" dirty="0"/>
          </a:p>
        </p:txBody>
      </p:sp>
      <p:sp>
        <p:nvSpPr>
          <p:cNvPr id="9" name="Slide Number Placeholder 8">
            <a:extLst>
              <a:ext uri="{FF2B5EF4-FFF2-40B4-BE49-F238E27FC236}">
                <a16:creationId xmlns:a16="http://schemas.microsoft.com/office/drawing/2014/main" id="{35536540-695D-BE4D-546D-C79DB139E495}"/>
              </a:ext>
            </a:extLst>
          </p:cNvPr>
          <p:cNvSpPr>
            <a:spLocks noGrp="1"/>
          </p:cNvSpPr>
          <p:nvPr>
            <p:ph type="sldNum" sz="quarter" idx="12"/>
          </p:nvPr>
        </p:nvSpPr>
        <p:spPr/>
        <p:txBody>
          <a:bodyPr/>
          <a:lstStyle/>
          <a:p>
            <a:fld id="{9B1748D1-B24F-F743-AFA7-ADB2C4425DB8}" type="slidenum">
              <a:rPr lang="en-US" smtClean="0"/>
              <a:pPr/>
              <a:t>10</a:t>
            </a:fld>
            <a:endParaRPr lang="en-US"/>
          </a:p>
        </p:txBody>
      </p:sp>
    </p:spTree>
    <p:extLst>
      <p:ext uri="{BB962C8B-B14F-4D97-AF65-F5344CB8AC3E}">
        <p14:creationId xmlns:p14="http://schemas.microsoft.com/office/powerpoint/2010/main" val="949119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39A161A-934B-D6D5-E5A4-8348FD797074}"/>
              </a:ext>
            </a:extLst>
          </p:cNvPr>
          <p:cNvGrpSpPr/>
          <p:nvPr/>
        </p:nvGrpSpPr>
        <p:grpSpPr>
          <a:xfrm>
            <a:off x="5823267" y="1086380"/>
            <a:ext cx="6604653" cy="4685239"/>
            <a:chOff x="12041187" y="1807001"/>
            <a:chExt cx="13522556" cy="9592693"/>
          </a:xfrm>
        </p:grpSpPr>
        <p:pic>
          <p:nvPicPr>
            <p:cNvPr id="3" name="Picture Placeholder 18" descr="A person holding a phone&#10;&#10;Description automatically generated">
              <a:extLst>
                <a:ext uri="{FF2B5EF4-FFF2-40B4-BE49-F238E27FC236}">
                  <a16:creationId xmlns:a16="http://schemas.microsoft.com/office/drawing/2014/main" id="{1A05087E-9DC6-17D1-8D68-61FE0E3AF1E8}"/>
                </a:ext>
              </a:extLst>
            </p:cNvPr>
            <p:cNvPicPr>
              <a:picLocks noChangeAspect="1"/>
            </p:cNvPicPr>
            <p:nvPr/>
          </p:nvPicPr>
          <p:blipFill rotWithShape="1">
            <a:blip r:embed="rId2"/>
            <a:srcRect l="-707" r="14255"/>
            <a:stretch/>
          </p:blipFill>
          <p:spPr>
            <a:xfrm>
              <a:off x="12041187" y="1807001"/>
              <a:ext cx="13522556" cy="8784799"/>
            </a:xfrm>
            <a:prstGeom prst="rect">
              <a:avLst/>
            </a:prstGeom>
            <a:effectLst/>
          </p:spPr>
        </p:pic>
        <p:pic>
          <p:nvPicPr>
            <p:cNvPr id="4" name="Picture 3" descr="A blue circle with white text&#10;&#10;Description automatically generated">
              <a:extLst>
                <a:ext uri="{FF2B5EF4-FFF2-40B4-BE49-F238E27FC236}">
                  <a16:creationId xmlns:a16="http://schemas.microsoft.com/office/drawing/2014/main" id="{979D4035-22C6-8F95-8D4B-580BD848692C}"/>
                </a:ext>
              </a:extLst>
            </p:cNvPr>
            <p:cNvPicPr>
              <a:picLocks noChangeAspect="1"/>
            </p:cNvPicPr>
            <p:nvPr/>
          </p:nvPicPr>
          <p:blipFill>
            <a:blip r:embed="rId3"/>
            <a:stretch>
              <a:fillRect/>
            </a:stretch>
          </p:blipFill>
          <p:spPr>
            <a:xfrm>
              <a:off x="15719846" y="8334249"/>
              <a:ext cx="3082619" cy="3065445"/>
            </a:xfrm>
            <a:prstGeom prst="rect">
              <a:avLst/>
            </a:prstGeom>
          </p:spPr>
        </p:pic>
      </p:grpSp>
      <p:sp>
        <p:nvSpPr>
          <p:cNvPr id="9" name="Slide Number Placeholder 8">
            <a:extLst>
              <a:ext uri="{FF2B5EF4-FFF2-40B4-BE49-F238E27FC236}">
                <a16:creationId xmlns:a16="http://schemas.microsoft.com/office/drawing/2014/main" id="{35536540-695D-BE4D-546D-C79DB139E495}"/>
              </a:ext>
            </a:extLst>
          </p:cNvPr>
          <p:cNvSpPr>
            <a:spLocks noGrp="1"/>
          </p:cNvSpPr>
          <p:nvPr>
            <p:ph type="sldNum" sz="quarter" idx="12"/>
          </p:nvPr>
        </p:nvSpPr>
        <p:spPr/>
        <p:txBody>
          <a:bodyPr/>
          <a:lstStyle/>
          <a:p>
            <a:fld id="{9B1748D1-B24F-F743-AFA7-ADB2C4425DB8}" type="slidenum">
              <a:rPr lang="en-US" smtClean="0"/>
              <a:t>11</a:t>
            </a:fld>
            <a:endParaRPr lang="en-US"/>
          </a:p>
        </p:txBody>
      </p:sp>
      <p:sp>
        <p:nvSpPr>
          <p:cNvPr id="2" name="Title 1">
            <a:extLst>
              <a:ext uri="{FF2B5EF4-FFF2-40B4-BE49-F238E27FC236}">
                <a16:creationId xmlns:a16="http://schemas.microsoft.com/office/drawing/2014/main" id="{26A98828-9D7D-12F1-C50D-F1E7AF4A9932}"/>
              </a:ext>
            </a:extLst>
          </p:cNvPr>
          <p:cNvSpPr>
            <a:spLocks noGrp="1"/>
          </p:cNvSpPr>
          <p:nvPr>
            <p:ph type="title"/>
          </p:nvPr>
        </p:nvSpPr>
        <p:spPr>
          <a:xfrm>
            <a:off x="763031" y="762000"/>
            <a:ext cx="3980420" cy="1142032"/>
          </a:xfrm>
        </p:spPr>
        <p:txBody>
          <a:bodyPr/>
          <a:lstStyle/>
          <a:p>
            <a:r>
              <a:rPr lang="en-US"/>
              <a:t>Your data is safe with Great Place To Work</a:t>
            </a:r>
          </a:p>
        </p:txBody>
      </p:sp>
      <p:sp>
        <p:nvSpPr>
          <p:cNvPr id="13" name="Text Placeholder 12">
            <a:extLst>
              <a:ext uri="{FF2B5EF4-FFF2-40B4-BE49-F238E27FC236}">
                <a16:creationId xmlns:a16="http://schemas.microsoft.com/office/drawing/2014/main" id="{42ACC67F-CB4A-544D-701E-7EC1AACD9AE3}"/>
              </a:ext>
            </a:extLst>
          </p:cNvPr>
          <p:cNvSpPr>
            <a:spLocks noGrp="1"/>
          </p:cNvSpPr>
          <p:nvPr>
            <p:ph type="body" sz="quarter" idx="13"/>
          </p:nvPr>
        </p:nvSpPr>
        <p:spPr>
          <a:xfrm>
            <a:off x="762701" y="1904031"/>
            <a:ext cx="3723574" cy="762969"/>
          </a:xfrm>
        </p:spPr>
        <p:txBody>
          <a:bodyPr>
            <a:normAutofit/>
          </a:bodyPr>
          <a:lstStyle/>
          <a:p>
            <a:r>
              <a:rPr lang="en-US" sz="1600">
                <a:solidFill>
                  <a:srgbClr val="32383F"/>
                </a:solidFill>
                <a:latin typeface="+mn-lt"/>
              </a:rPr>
              <a:t>Great Place To Work meets the highest global security standards: </a:t>
            </a:r>
            <a:endParaRPr lang="en-US" sz="1600"/>
          </a:p>
          <a:p>
            <a:endParaRPr lang="en-US"/>
          </a:p>
        </p:txBody>
      </p:sp>
      <p:sp>
        <p:nvSpPr>
          <p:cNvPr id="11" name="Text Placeholder 10">
            <a:extLst>
              <a:ext uri="{FF2B5EF4-FFF2-40B4-BE49-F238E27FC236}">
                <a16:creationId xmlns:a16="http://schemas.microsoft.com/office/drawing/2014/main" id="{36C237EA-74AC-FD51-C57A-78650038D6DD}"/>
              </a:ext>
            </a:extLst>
          </p:cNvPr>
          <p:cNvSpPr>
            <a:spLocks noGrp="1"/>
          </p:cNvSpPr>
          <p:nvPr>
            <p:ph type="body" sz="quarter" idx="16"/>
          </p:nvPr>
        </p:nvSpPr>
        <p:spPr>
          <a:xfrm>
            <a:off x="762695" y="2738440"/>
            <a:ext cx="4571404" cy="3429000"/>
          </a:xfrm>
        </p:spPr>
        <p:txBody>
          <a:bodyPr/>
          <a:lstStyle/>
          <a:p>
            <a:pPr marL="513806" indent="-285750"/>
            <a:r>
              <a:rPr lang="en-US" sz="1400">
                <a:solidFill>
                  <a:srgbClr val="32383F"/>
                </a:solidFill>
              </a:rPr>
              <a:t>SOC 2 Certified</a:t>
            </a:r>
          </a:p>
          <a:p>
            <a:pPr marL="513806" indent="-285750"/>
            <a:r>
              <a:rPr lang="en-US" sz="1400">
                <a:solidFill>
                  <a:srgbClr val="32383F"/>
                </a:solidFill>
              </a:rPr>
              <a:t>EU 2016 General Data Protection Regulations (GDPR)</a:t>
            </a:r>
          </a:p>
          <a:p>
            <a:pPr marL="513806" indent="-285750"/>
            <a:r>
              <a:rPr lang="en-US" sz="1400">
                <a:solidFill>
                  <a:srgbClr val="32383F"/>
                </a:solidFill>
              </a:rPr>
              <a:t>California Consumer Protection Act of 2018 AB 375 (CCPA)</a:t>
            </a:r>
          </a:p>
          <a:p>
            <a:pPr marL="513806" indent="-285750"/>
            <a:r>
              <a:rPr lang="en-US" sz="1400">
                <a:solidFill>
                  <a:srgbClr val="32383F"/>
                </a:solidFill>
              </a:rPr>
              <a:t>US/EU and US/CH Privacy Shield</a:t>
            </a:r>
          </a:p>
          <a:p>
            <a:pPr marL="513806" indent="-285750"/>
            <a:r>
              <a:rPr lang="en-US" sz="1400">
                <a:solidFill>
                  <a:srgbClr val="32383F"/>
                </a:solidFill>
              </a:rPr>
              <a:t>Full details in our </a:t>
            </a:r>
            <a:r>
              <a:rPr lang="en-US" sz="1400">
                <a:solidFill>
                  <a:srgbClr val="32383F"/>
                </a:solidFill>
                <a:hlinkClick r:id="rId4"/>
              </a:rPr>
              <a:t>Privacy Policy</a:t>
            </a:r>
            <a:r>
              <a:rPr lang="en-US" sz="1400">
                <a:solidFill>
                  <a:srgbClr val="32383F"/>
                </a:solidFill>
              </a:rPr>
              <a:t> on </a:t>
            </a:r>
            <a:r>
              <a:rPr lang="en-US" sz="1400" err="1">
                <a:solidFill>
                  <a:srgbClr val="32383F"/>
                </a:solidFill>
              </a:rPr>
              <a:t>greatplacetowork.com</a:t>
            </a:r>
            <a:endParaRPr lang="en-US" sz="1400">
              <a:solidFill>
                <a:srgbClr val="32383F"/>
              </a:solidFill>
            </a:endParaRPr>
          </a:p>
          <a:p>
            <a:endParaRPr lang="en-US"/>
          </a:p>
        </p:txBody>
      </p:sp>
    </p:spTree>
    <p:extLst>
      <p:ext uri="{BB962C8B-B14F-4D97-AF65-F5344CB8AC3E}">
        <p14:creationId xmlns:p14="http://schemas.microsoft.com/office/powerpoint/2010/main" val="3119322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87BB6-AB3C-5DA5-A81C-580C6419732D}"/>
              </a:ext>
            </a:extLst>
          </p:cNvPr>
          <p:cNvSpPr>
            <a:spLocks noGrp="1"/>
          </p:cNvSpPr>
          <p:nvPr>
            <p:ph type="ctrTitle"/>
          </p:nvPr>
        </p:nvSpPr>
        <p:spPr>
          <a:xfrm>
            <a:off x="762695" y="2197512"/>
            <a:ext cx="8380908" cy="3215148"/>
          </a:xfrm>
        </p:spPr>
        <p:txBody>
          <a:bodyPr>
            <a:normAutofit/>
          </a:bodyPr>
          <a:lstStyle/>
          <a:p>
            <a:r>
              <a:rPr lang="en-US" sz="7200"/>
              <a:t>Survey Open</a:t>
            </a:r>
            <a:br>
              <a:rPr lang="en-US" sz="7200"/>
            </a:br>
            <a:r>
              <a:rPr lang="en-US" sz="7200">
                <a:highlight>
                  <a:srgbClr val="808000"/>
                </a:highlight>
              </a:rPr>
              <a:t>DATES</a:t>
            </a:r>
            <a:r>
              <a:rPr lang="en-US" sz="7200"/>
              <a:t> to </a:t>
            </a:r>
            <a:r>
              <a:rPr lang="en-US" sz="7200">
                <a:highlight>
                  <a:srgbClr val="808000"/>
                </a:highlight>
              </a:rPr>
              <a:t>DATES</a:t>
            </a:r>
          </a:p>
        </p:txBody>
      </p:sp>
      <p:sp>
        <p:nvSpPr>
          <p:cNvPr id="5" name="Slide Number Placeholder 4">
            <a:extLst>
              <a:ext uri="{FF2B5EF4-FFF2-40B4-BE49-F238E27FC236}">
                <a16:creationId xmlns:a16="http://schemas.microsoft.com/office/drawing/2014/main" id="{7B6AB53A-F5FC-4332-930F-3B74B6A590FE}"/>
              </a:ext>
            </a:extLst>
          </p:cNvPr>
          <p:cNvSpPr>
            <a:spLocks noGrp="1"/>
          </p:cNvSpPr>
          <p:nvPr>
            <p:ph type="sldNum" sz="quarter" idx="12"/>
          </p:nvPr>
        </p:nvSpPr>
        <p:spPr/>
        <p:txBody>
          <a:bodyPr/>
          <a:lstStyle/>
          <a:p>
            <a:fld id="{9B1748D1-B24F-F743-AFA7-ADB2C4425DB8}" type="slidenum">
              <a:rPr lang="en-US" smtClean="0"/>
              <a:pPr/>
              <a:t>12</a:t>
            </a:fld>
            <a:endParaRPr lang="en-US"/>
          </a:p>
        </p:txBody>
      </p:sp>
    </p:spTree>
    <p:extLst>
      <p:ext uri="{BB962C8B-B14F-4D97-AF65-F5344CB8AC3E}">
        <p14:creationId xmlns:p14="http://schemas.microsoft.com/office/powerpoint/2010/main" val="3211599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en-US"/>
              <a:t>How do I take the survey?</a:t>
            </a: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13</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809780" y="465080"/>
            <a:ext cx="3239073" cy="923330"/>
          </a:xfrm>
          <a:prstGeom prst="rect">
            <a:avLst/>
          </a:prstGeom>
          <a:noFill/>
        </p:spPr>
        <p:txBody>
          <a:bodyPr wrap="square" rtlCol="0">
            <a:spAutoFit/>
          </a:bodyPr>
          <a:lstStyle/>
          <a:p>
            <a:r>
              <a:rPr lang="en-US" dirty="0">
                <a:highlight>
                  <a:srgbClr val="FFFF00"/>
                </a:highlight>
              </a:rPr>
              <a:t>If you use email link invitation. </a:t>
            </a:r>
            <a:r>
              <a:rPr lang="en-US" b="1" dirty="0">
                <a:highlight>
                  <a:srgbClr val="FFFF00"/>
                </a:highlight>
              </a:rPr>
              <a:t>Delete slide if not relevant. </a:t>
            </a:r>
          </a:p>
        </p:txBody>
      </p:sp>
      <p:sp>
        <p:nvSpPr>
          <p:cNvPr id="12" name="Content Placeholder 2">
            <a:extLst>
              <a:ext uri="{FF2B5EF4-FFF2-40B4-BE49-F238E27FC236}">
                <a16:creationId xmlns:a16="http://schemas.microsoft.com/office/drawing/2014/main" id="{7C95E5D5-0DDC-ECCC-192C-9119A051205F}"/>
              </a:ext>
            </a:extLst>
          </p:cNvPr>
          <p:cNvSpPr txBox="1">
            <a:spLocks/>
          </p:cNvSpPr>
          <p:nvPr/>
        </p:nvSpPr>
        <p:spPr>
          <a:xfrm>
            <a:off x="762695" y="1908788"/>
            <a:ext cx="5457996" cy="4017834"/>
          </a:xfrm>
          <a:prstGeom prst="rect">
            <a:avLst/>
          </a:prstGeom>
        </p:spPr>
        <p:txBody>
          <a:bodyPr vert="horz" lIns="0" tIns="0" rIns="0" bIns="0" numCol="1" spcCol="914400" rtlCol="0" anchor="t">
            <a:normAutofit/>
          </a:bodyPr>
          <a:lstStyle>
            <a:lvl1pPr marL="228554"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1pPr>
            <a:lvl2pPr marL="685663"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2pPr>
            <a:lvl3pPr marL="1142771"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3pPr>
            <a:lvl4pPr marL="1599880"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4pPr>
            <a:lvl5pPr marL="1828434" indent="0" algn="l" defTabSz="914217" rtl="0" eaLnBrk="1" latinLnBrk="0" hangingPunct="1">
              <a:lnSpc>
                <a:spcPct val="120000"/>
              </a:lnSpc>
              <a:spcBef>
                <a:spcPts val="300"/>
              </a:spcBef>
              <a:spcAft>
                <a:spcPts val="300"/>
              </a:spcAft>
              <a:buSzPct val="100000"/>
              <a:buFont typeface="System Font Regular"/>
              <a:buNone/>
              <a:defRPr sz="1300" kern="1200">
                <a:solidFill>
                  <a:schemeClr val="accent2"/>
                </a:solidFill>
                <a:latin typeface="+mn-lt"/>
                <a:ea typeface="+mn-ea"/>
                <a:cs typeface="+mn-cs"/>
              </a:defRPr>
            </a:lvl5pPr>
            <a:lvl6pPr marL="2514097"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System Font Regular"/>
              <a:buNone/>
            </a:pPr>
            <a:endParaRPr lang="en-US" sz="1600" b="1" dirty="0"/>
          </a:p>
          <a:p>
            <a:pPr marL="0" indent="0">
              <a:buFont typeface="System Font Regular"/>
              <a:buNone/>
            </a:pPr>
            <a:r>
              <a:rPr lang="en-US" sz="1900" b="1" dirty="0">
                <a:solidFill>
                  <a:schemeClr val="tx1"/>
                </a:solidFill>
              </a:rPr>
              <a:t>Invitation by Email</a:t>
            </a:r>
            <a:endParaRPr lang="en-US" sz="1900" dirty="0">
              <a:solidFill>
                <a:schemeClr val="tx1"/>
              </a:solidFill>
            </a:endParaRPr>
          </a:p>
          <a:p>
            <a:pPr marL="227965" indent="-227965"/>
            <a:r>
              <a:rPr lang="en-US" dirty="0"/>
              <a:t>Look for an email on </a:t>
            </a:r>
            <a:r>
              <a:rPr lang="en-US" dirty="0">
                <a:highlight>
                  <a:srgbClr val="FFFF00"/>
                </a:highlight>
              </a:rPr>
              <a:t>[DATE] </a:t>
            </a:r>
            <a:endParaRPr lang="en-US" dirty="0"/>
          </a:p>
          <a:p>
            <a:pPr marL="227965" indent="-227965"/>
            <a:r>
              <a:rPr lang="en-US" dirty="0">
                <a:ea typeface="+mn-lt"/>
                <a:cs typeface="+mn-lt"/>
              </a:rPr>
              <a:t>Email invitation will come from ‘Great Place to Work’ &lt;hello@invite.emprising.com&gt; with the subject line, </a:t>
            </a:r>
            <a:br>
              <a:rPr lang="en-US" dirty="0">
                <a:ea typeface="+mn-lt"/>
                <a:cs typeface="+mn-lt"/>
              </a:rPr>
            </a:br>
            <a:r>
              <a:rPr lang="en-US" dirty="0">
                <a:ea typeface="+mn-lt"/>
                <a:cs typeface="+mn-lt"/>
              </a:rPr>
              <a:t>‘Great Place to Work</a:t>
            </a:r>
            <a:r>
              <a:rPr lang="en-US" baseline="30000" dirty="0">
                <a:ea typeface="+mn-lt"/>
                <a:cs typeface="+mn-lt"/>
              </a:rPr>
              <a:t>®</a:t>
            </a:r>
            <a:r>
              <a:rPr lang="en-US" dirty="0">
                <a:ea typeface="+mn-lt"/>
                <a:cs typeface="+mn-lt"/>
              </a:rPr>
              <a:t> Trust Index© Survey’</a:t>
            </a:r>
            <a:r>
              <a:rPr lang="en-US" dirty="0">
                <a:highlight>
                  <a:srgbClr val="FFFF00"/>
                </a:highlight>
              </a:rPr>
              <a:t> [type custom sender and subject line if relevant] </a:t>
            </a:r>
            <a:endParaRPr lang="en-US" dirty="0">
              <a:ea typeface="+mn-lt"/>
              <a:cs typeface="+mn-lt"/>
            </a:endParaRPr>
          </a:p>
          <a:p>
            <a:pPr marL="227965" indent="-227965"/>
            <a:r>
              <a:rPr lang="en-US" dirty="0">
                <a:solidFill>
                  <a:srgbClr val="11131C"/>
                </a:solidFill>
                <a:cs typeface="Calibri"/>
              </a:rPr>
              <a:t>This is your personal survey link. </a:t>
            </a:r>
            <a:r>
              <a:rPr lang="en-US" b="1" u="sng" dirty="0">
                <a:solidFill>
                  <a:srgbClr val="11131C"/>
                </a:solidFill>
                <a:cs typeface="Calibri"/>
              </a:rPr>
              <a:t>Do not forward</a:t>
            </a:r>
            <a:r>
              <a:rPr lang="en-US" b="1" dirty="0">
                <a:solidFill>
                  <a:srgbClr val="11131C"/>
                </a:solidFill>
                <a:cs typeface="Calibri"/>
              </a:rPr>
              <a:t> </a:t>
            </a:r>
            <a:r>
              <a:rPr lang="en-US" dirty="0">
                <a:solidFill>
                  <a:srgbClr val="11131C"/>
                </a:solidFill>
                <a:cs typeface="Calibri"/>
              </a:rPr>
              <a:t>it to anyone.</a:t>
            </a:r>
          </a:p>
          <a:p>
            <a:pPr marL="227965" indent="-227965"/>
            <a:r>
              <a:rPr lang="en-US" dirty="0">
                <a:solidFill>
                  <a:srgbClr val="11131C"/>
                </a:solidFill>
                <a:cs typeface="Calibri"/>
              </a:rPr>
              <a:t>If you need to leave the survey and finish it later, you can return to it by clicking on the link in the invitation again. Your responses that you have already submitted are saved. </a:t>
            </a:r>
          </a:p>
          <a:p>
            <a:pPr marL="0" indent="0">
              <a:buFont typeface="System Font Regular"/>
              <a:buNone/>
            </a:pPr>
            <a:endParaRPr lang="en-US" sz="1600" dirty="0">
              <a:solidFill>
                <a:srgbClr val="11131C"/>
              </a:solidFill>
              <a:cs typeface="Calibri"/>
            </a:endParaRPr>
          </a:p>
          <a:p>
            <a:pPr marL="0" indent="0">
              <a:buFont typeface="System Font Regular"/>
              <a:buNone/>
            </a:pPr>
            <a:endParaRPr lang="en-US" sz="1600" dirty="0">
              <a:cs typeface="Calibri"/>
            </a:endParaRPr>
          </a:p>
          <a:p>
            <a:pPr marL="0" indent="0">
              <a:buFont typeface="System Font Regular"/>
              <a:buNone/>
            </a:pPr>
            <a:endParaRPr lang="en-US" sz="1600" dirty="0">
              <a:cs typeface="Calibri"/>
            </a:endParaRPr>
          </a:p>
          <a:p>
            <a:pPr marL="0" indent="0">
              <a:buFont typeface="System Font Regular"/>
              <a:buNone/>
            </a:pPr>
            <a:endParaRPr lang="en-US" sz="1600" dirty="0">
              <a:cs typeface="Calibri"/>
            </a:endParaRPr>
          </a:p>
        </p:txBody>
      </p:sp>
      <p:pic>
        <p:nvPicPr>
          <p:cNvPr id="13" name="Picture 12" descr="A close-up of a cell phone&#10;&#10;Description automatically generated">
            <a:extLst>
              <a:ext uri="{FF2B5EF4-FFF2-40B4-BE49-F238E27FC236}">
                <a16:creationId xmlns:a16="http://schemas.microsoft.com/office/drawing/2014/main" id="{33ADB422-2784-5FDD-7AB9-39F58FAE36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3" name="TextBox 27">
            <a:extLst>
              <a:ext uri="{FF2B5EF4-FFF2-40B4-BE49-F238E27FC236}">
                <a16:creationId xmlns:a16="http://schemas.microsoft.com/office/drawing/2014/main" id="{459E5CD2-FC53-097A-F661-EF2859C1AA70}"/>
              </a:ext>
            </a:extLst>
          </p:cNvPr>
          <p:cNvSpPr txBox="1"/>
          <p:nvPr/>
        </p:nvSpPr>
        <p:spPr>
          <a:xfrm>
            <a:off x="6544235" y="5280291"/>
            <a:ext cx="4091939" cy="646331"/>
          </a:xfrm>
          <a:prstGeom prst="rect">
            <a:avLst/>
          </a:prstGeom>
          <a:noFill/>
        </p:spPr>
        <p:txBody>
          <a:bodyPr wrap="square">
            <a:spAutoFit/>
          </a:bodyPr>
          <a:lstStyle/>
          <a:p>
            <a:pPr marL="0" indent="0">
              <a:buNone/>
            </a:pPr>
            <a:r>
              <a:rPr lang="en-US" sz="1200" dirty="0"/>
              <a:t>The survey takes about 15 minutes.</a:t>
            </a:r>
          </a:p>
          <a:p>
            <a:pPr marL="0" indent="0">
              <a:buNone/>
            </a:pPr>
            <a:r>
              <a:rPr lang="en-US" sz="1200" dirty="0"/>
              <a:t>If you have a lot to write in the open-ended questions you will need to plan for more time.</a:t>
            </a:r>
          </a:p>
        </p:txBody>
      </p:sp>
    </p:spTree>
    <p:extLst>
      <p:ext uri="{BB962C8B-B14F-4D97-AF65-F5344CB8AC3E}">
        <p14:creationId xmlns:p14="http://schemas.microsoft.com/office/powerpoint/2010/main" val="1873933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en-US"/>
              <a:t>How do I take the survey?</a:t>
            </a:r>
          </a:p>
        </p:txBody>
      </p:sp>
      <p:sp>
        <p:nvSpPr>
          <p:cNvPr id="11" name="Content Placeholder 2">
            <a:extLst>
              <a:ext uri="{FF2B5EF4-FFF2-40B4-BE49-F238E27FC236}">
                <a16:creationId xmlns:a16="http://schemas.microsoft.com/office/drawing/2014/main" id="{8F097648-D001-E963-46F0-4160A8F90978}"/>
              </a:ext>
            </a:extLst>
          </p:cNvPr>
          <p:cNvSpPr>
            <a:spLocks noGrp="1"/>
          </p:cNvSpPr>
          <p:nvPr>
            <p:ph idx="1"/>
          </p:nvPr>
        </p:nvSpPr>
        <p:spPr>
          <a:xfrm>
            <a:off x="762695" y="1981200"/>
            <a:ext cx="5457996" cy="3945422"/>
          </a:xfrm>
        </p:spPr>
        <p:txBody>
          <a:bodyPr vert="horz" lIns="0" tIns="0" rIns="0" bIns="0" rtlCol="0" anchor="t">
            <a:normAutofit/>
          </a:bodyPr>
          <a:lstStyle/>
          <a:p>
            <a:pPr marL="0" indent="0">
              <a:buNone/>
            </a:pPr>
            <a:endParaRPr lang="en-US" sz="1600" dirty="0">
              <a:solidFill>
                <a:srgbClr val="11131C"/>
              </a:solidFill>
              <a:cs typeface="Calibri"/>
            </a:endParaRPr>
          </a:p>
          <a:p>
            <a:pPr marL="0" indent="0">
              <a:buNone/>
            </a:pPr>
            <a:r>
              <a:rPr lang="en-US" sz="1900" b="1" dirty="0">
                <a:solidFill>
                  <a:schemeClr val="tx1"/>
                </a:solidFill>
                <a:cs typeface="Calibri"/>
              </a:rPr>
              <a:t>Invitation utilizing the Global Link</a:t>
            </a:r>
          </a:p>
          <a:p>
            <a:pPr marL="227965" indent="-227965"/>
            <a:r>
              <a:rPr lang="en-US" dirty="0">
                <a:highlight>
                  <a:srgbClr val="FFFF00"/>
                </a:highlight>
                <a:cs typeface="Calibri"/>
              </a:rPr>
              <a:t>You can find the link to the survey [where will you post it?] starting from [Date].</a:t>
            </a:r>
            <a:endParaRPr lang="en-US" dirty="0">
              <a:cs typeface="Calibri"/>
            </a:endParaRPr>
          </a:p>
          <a:p>
            <a:pPr marL="227965" indent="-227965"/>
            <a:r>
              <a:rPr lang="en-US" dirty="0">
                <a:cs typeface="Calibri"/>
              </a:rPr>
              <a:t>You must complete it in one sitting, as answers will not be saved if you need to leave the session. Make sure you have enough time to finish the survey.</a:t>
            </a:r>
          </a:p>
          <a:p>
            <a:pPr marL="227965" indent="-227965"/>
            <a:r>
              <a:rPr lang="en-US" dirty="0">
                <a:cs typeface="Calibri"/>
              </a:rPr>
              <a:t>If invited via email to take survey, </a:t>
            </a:r>
            <a:r>
              <a:rPr lang="en-US" u="sng" dirty="0">
                <a:cs typeface="Calibri"/>
              </a:rPr>
              <a:t>do not</a:t>
            </a:r>
            <a:r>
              <a:rPr lang="en-US" dirty="0">
                <a:cs typeface="Calibri"/>
              </a:rPr>
              <a:t> use the</a:t>
            </a:r>
            <a:br>
              <a:rPr lang="en-US" dirty="0">
                <a:cs typeface="Calibri"/>
              </a:rPr>
            </a:br>
            <a:r>
              <a:rPr lang="en-US" dirty="0">
                <a:cs typeface="Calibri"/>
              </a:rPr>
              <a:t>Global Link option.</a:t>
            </a:r>
          </a:p>
          <a:p>
            <a:pPr marL="0" indent="0">
              <a:buNone/>
            </a:pPr>
            <a:endParaRPr lang="en-US" sz="1600" dirty="0">
              <a:cs typeface="Calibri"/>
            </a:endParaRPr>
          </a:p>
          <a:p>
            <a:pPr marL="0" indent="0">
              <a:buNone/>
            </a:pPr>
            <a:endParaRPr lang="en-US" sz="1600" dirty="0">
              <a:cs typeface="Calibri"/>
            </a:endParaRPr>
          </a:p>
          <a:p>
            <a:pPr marL="0" indent="0">
              <a:buNone/>
            </a:pPr>
            <a:endParaRPr lang="en-US" sz="1600" dirty="0">
              <a:cs typeface="Calibri"/>
            </a:endParaRP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14</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809780" y="217170"/>
            <a:ext cx="3239073" cy="923330"/>
          </a:xfrm>
          <a:prstGeom prst="rect">
            <a:avLst/>
          </a:prstGeom>
          <a:noFill/>
        </p:spPr>
        <p:txBody>
          <a:bodyPr wrap="square" rtlCol="0">
            <a:spAutoFit/>
          </a:bodyPr>
          <a:lstStyle/>
          <a:p>
            <a:r>
              <a:rPr lang="en-US" dirty="0">
                <a:highlight>
                  <a:srgbClr val="FFFF00"/>
                </a:highlight>
              </a:rPr>
              <a:t>If you use global link invitation. </a:t>
            </a:r>
            <a:r>
              <a:rPr lang="en-US" b="1" dirty="0">
                <a:highlight>
                  <a:srgbClr val="FFFF00"/>
                </a:highlight>
              </a:rPr>
              <a:t>Delete slide if not relevant. </a:t>
            </a:r>
            <a:endParaRPr lang="en-US" dirty="0">
              <a:highlight>
                <a:srgbClr val="FFFF00"/>
              </a:highlight>
            </a:endParaRPr>
          </a:p>
        </p:txBody>
      </p:sp>
      <p:pic>
        <p:nvPicPr>
          <p:cNvPr id="12" name="Picture 11" descr="A close-up of a cell phone&#10;&#10;Description automatically generated">
            <a:extLst>
              <a:ext uri="{FF2B5EF4-FFF2-40B4-BE49-F238E27FC236}">
                <a16:creationId xmlns:a16="http://schemas.microsoft.com/office/drawing/2014/main" id="{139EDC19-94FF-FF3A-9319-2BE0AC2D96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3" name="TextBox 27">
            <a:extLst>
              <a:ext uri="{FF2B5EF4-FFF2-40B4-BE49-F238E27FC236}">
                <a16:creationId xmlns:a16="http://schemas.microsoft.com/office/drawing/2014/main" id="{10A40BC0-FB16-7D98-AE3C-820DA50154E1}"/>
              </a:ext>
            </a:extLst>
          </p:cNvPr>
          <p:cNvSpPr txBox="1"/>
          <p:nvPr/>
        </p:nvSpPr>
        <p:spPr>
          <a:xfrm>
            <a:off x="6696994" y="5280291"/>
            <a:ext cx="4091939" cy="646331"/>
          </a:xfrm>
          <a:prstGeom prst="rect">
            <a:avLst/>
          </a:prstGeom>
          <a:noFill/>
        </p:spPr>
        <p:txBody>
          <a:bodyPr wrap="square">
            <a:spAutoFit/>
          </a:bodyPr>
          <a:lstStyle/>
          <a:p>
            <a:pPr marL="0" indent="0">
              <a:buNone/>
            </a:pPr>
            <a:r>
              <a:rPr lang="en-US" sz="1200" dirty="0"/>
              <a:t>The survey takes about 15 minutes.</a:t>
            </a:r>
          </a:p>
          <a:p>
            <a:pPr marL="0" indent="0">
              <a:buNone/>
            </a:pPr>
            <a:r>
              <a:rPr lang="en-US" sz="1200" dirty="0"/>
              <a:t>If you have a lot to write in the open-ended questions you will need to plan for more time.</a:t>
            </a:r>
          </a:p>
        </p:txBody>
      </p:sp>
    </p:spTree>
    <p:extLst>
      <p:ext uri="{BB962C8B-B14F-4D97-AF65-F5344CB8AC3E}">
        <p14:creationId xmlns:p14="http://schemas.microsoft.com/office/powerpoint/2010/main" val="3683638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en-US"/>
              <a:t>How do I take the survey?</a:t>
            </a:r>
          </a:p>
        </p:txBody>
      </p:sp>
      <p:sp>
        <p:nvSpPr>
          <p:cNvPr id="11" name="Content Placeholder 2">
            <a:extLst>
              <a:ext uri="{FF2B5EF4-FFF2-40B4-BE49-F238E27FC236}">
                <a16:creationId xmlns:a16="http://schemas.microsoft.com/office/drawing/2014/main" id="{8F097648-D001-E963-46F0-4160A8F90978}"/>
              </a:ext>
            </a:extLst>
          </p:cNvPr>
          <p:cNvSpPr>
            <a:spLocks noGrp="1"/>
          </p:cNvSpPr>
          <p:nvPr>
            <p:ph idx="1"/>
          </p:nvPr>
        </p:nvSpPr>
        <p:spPr>
          <a:xfrm>
            <a:off x="762695" y="1981200"/>
            <a:ext cx="5457996" cy="3945422"/>
          </a:xfrm>
        </p:spPr>
        <p:txBody>
          <a:bodyPr vert="horz" lIns="0" tIns="0" rIns="0" bIns="0" rtlCol="0" anchor="t">
            <a:normAutofit/>
          </a:bodyPr>
          <a:lstStyle/>
          <a:p>
            <a:pPr marL="0" indent="0">
              <a:buNone/>
            </a:pPr>
            <a:endParaRPr lang="en-US" sz="1600" dirty="0">
              <a:solidFill>
                <a:srgbClr val="11131C"/>
              </a:solidFill>
              <a:cs typeface="Calibri"/>
            </a:endParaRPr>
          </a:p>
          <a:p>
            <a:pPr marL="0" indent="0">
              <a:buNone/>
            </a:pPr>
            <a:r>
              <a:rPr lang="en-US" sz="1900" b="1" dirty="0">
                <a:solidFill>
                  <a:schemeClr val="tx1"/>
                </a:solidFill>
                <a:cs typeface="Calibri"/>
              </a:rPr>
              <a:t>Invitation utilizing the Login page</a:t>
            </a:r>
          </a:p>
          <a:p>
            <a:pPr marL="227965" indent="-227965"/>
            <a:r>
              <a:rPr lang="en-US" dirty="0">
                <a:highlight>
                  <a:srgbClr val="FFFF00"/>
                </a:highlight>
                <a:cs typeface="Calibri"/>
              </a:rPr>
              <a:t>You can find the link to the survey [where will you post it?] starting from [Date].</a:t>
            </a:r>
            <a:endParaRPr lang="en-US" dirty="0">
              <a:cs typeface="Calibri"/>
            </a:endParaRPr>
          </a:p>
          <a:p>
            <a:pPr marL="227965" indent="-227965"/>
            <a:r>
              <a:rPr lang="en-US" dirty="0">
                <a:cs typeface="Calibri"/>
              </a:rPr>
              <a:t>Use your assigned code to log in to the survey. </a:t>
            </a:r>
            <a:r>
              <a:rPr lang="en-US" dirty="0">
                <a:solidFill>
                  <a:srgbClr val="11131C"/>
                </a:solidFill>
                <a:cs typeface="Calibri"/>
              </a:rPr>
              <a:t>This is your personal code. </a:t>
            </a:r>
            <a:r>
              <a:rPr lang="en-US" b="1" u="sng" dirty="0">
                <a:solidFill>
                  <a:srgbClr val="11131C"/>
                </a:solidFill>
                <a:cs typeface="Calibri"/>
              </a:rPr>
              <a:t>Do not forward</a:t>
            </a:r>
            <a:r>
              <a:rPr lang="en-US" b="1" dirty="0">
                <a:solidFill>
                  <a:srgbClr val="11131C"/>
                </a:solidFill>
                <a:cs typeface="Calibri"/>
              </a:rPr>
              <a:t> </a:t>
            </a:r>
            <a:r>
              <a:rPr lang="en-US" dirty="0">
                <a:solidFill>
                  <a:srgbClr val="11131C"/>
                </a:solidFill>
                <a:cs typeface="Calibri"/>
              </a:rPr>
              <a:t>it to anyone.</a:t>
            </a:r>
          </a:p>
          <a:p>
            <a:pPr marL="227965" indent="-227965"/>
            <a:r>
              <a:rPr lang="en-US" dirty="0">
                <a:solidFill>
                  <a:srgbClr val="11131C"/>
                </a:solidFill>
                <a:cs typeface="Calibri"/>
              </a:rPr>
              <a:t>If you need to leave the survey and finish it later, you can click on the survey link again and type your personal code. Your responses that you have already submitted are saved. </a:t>
            </a:r>
          </a:p>
          <a:p>
            <a:pPr marL="227965" indent="-227965"/>
            <a:endParaRPr lang="en-US" dirty="0">
              <a:solidFill>
                <a:srgbClr val="11131C"/>
              </a:solidFill>
              <a:cs typeface="Calibri"/>
            </a:endParaRPr>
          </a:p>
          <a:p>
            <a:pPr marL="227965" indent="-227965"/>
            <a:endParaRPr lang="en-US" sz="1600" dirty="0">
              <a:cs typeface="Calibri"/>
            </a:endParaRPr>
          </a:p>
          <a:p>
            <a:pPr marL="0" indent="0">
              <a:buNone/>
            </a:pPr>
            <a:endParaRPr lang="en-US" sz="1600" dirty="0">
              <a:cs typeface="Calibri"/>
            </a:endParaRPr>
          </a:p>
          <a:p>
            <a:pPr marL="0" indent="0">
              <a:buNone/>
            </a:pPr>
            <a:endParaRPr lang="en-US" sz="1600" dirty="0">
              <a:cs typeface="Calibri"/>
            </a:endParaRP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15</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809780" y="217170"/>
            <a:ext cx="3239073" cy="923330"/>
          </a:xfrm>
          <a:prstGeom prst="rect">
            <a:avLst/>
          </a:prstGeom>
          <a:noFill/>
        </p:spPr>
        <p:txBody>
          <a:bodyPr wrap="square" rtlCol="0">
            <a:spAutoFit/>
          </a:bodyPr>
          <a:lstStyle/>
          <a:p>
            <a:r>
              <a:rPr lang="en-US" dirty="0">
                <a:highlight>
                  <a:srgbClr val="FFFF00"/>
                </a:highlight>
              </a:rPr>
              <a:t>If you use login page.  </a:t>
            </a:r>
            <a:r>
              <a:rPr lang="en-US" b="1" dirty="0">
                <a:highlight>
                  <a:srgbClr val="FFFF00"/>
                </a:highlight>
              </a:rPr>
              <a:t>Only for Accelerate. Delete slide if not relevant. </a:t>
            </a:r>
            <a:endParaRPr lang="en-US" dirty="0">
              <a:highlight>
                <a:srgbClr val="FFFF00"/>
              </a:highlight>
            </a:endParaRPr>
          </a:p>
        </p:txBody>
      </p:sp>
      <p:pic>
        <p:nvPicPr>
          <p:cNvPr id="12" name="Picture 11" descr="A close-up of a cell phone&#10;&#10;Description automatically generated">
            <a:extLst>
              <a:ext uri="{FF2B5EF4-FFF2-40B4-BE49-F238E27FC236}">
                <a16:creationId xmlns:a16="http://schemas.microsoft.com/office/drawing/2014/main" id="{139EDC19-94FF-FF3A-9319-2BE0AC2D96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7" name="TextBox 27">
            <a:extLst>
              <a:ext uri="{FF2B5EF4-FFF2-40B4-BE49-F238E27FC236}">
                <a16:creationId xmlns:a16="http://schemas.microsoft.com/office/drawing/2014/main" id="{CF22F5A4-2B6E-1BA9-09EE-557945684AD5}"/>
              </a:ext>
            </a:extLst>
          </p:cNvPr>
          <p:cNvSpPr txBox="1"/>
          <p:nvPr/>
        </p:nvSpPr>
        <p:spPr>
          <a:xfrm>
            <a:off x="6670490" y="5280291"/>
            <a:ext cx="4091939" cy="646331"/>
          </a:xfrm>
          <a:prstGeom prst="rect">
            <a:avLst/>
          </a:prstGeom>
          <a:noFill/>
        </p:spPr>
        <p:txBody>
          <a:bodyPr wrap="square">
            <a:spAutoFit/>
          </a:bodyPr>
          <a:lstStyle/>
          <a:p>
            <a:pPr marL="0" indent="0">
              <a:buNone/>
            </a:pPr>
            <a:r>
              <a:rPr lang="en-US" sz="1200" dirty="0"/>
              <a:t>The survey takes about 15 minutes.</a:t>
            </a:r>
          </a:p>
          <a:p>
            <a:pPr marL="0" indent="0">
              <a:buNone/>
            </a:pPr>
            <a:r>
              <a:rPr lang="en-US" sz="1200" dirty="0"/>
              <a:t>If you have a lot to write in the open-ended questions you will need to plan for more time.</a:t>
            </a:r>
          </a:p>
        </p:txBody>
      </p:sp>
    </p:spTree>
    <p:extLst>
      <p:ext uri="{BB962C8B-B14F-4D97-AF65-F5344CB8AC3E}">
        <p14:creationId xmlns:p14="http://schemas.microsoft.com/office/powerpoint/2010/main" val="2959933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EFB2670-3796-AB8F-CC97-77AC004BEDB0}"/>
              </a:ext>
            </a:extLst>
          </p:cNvPr>
          <p:cNvSpPr>
            <a:spLocks noGrp="1"/>
          </p:cNvSpPr>
          <p:nvPr>
            <p:ph type="sldNum" sz="quarter" idx="12"/>
          </p:nvPr>
        </p:nvSpPr>
        <p:spPr/>
        <p:txBody>
          <a:bodyPr/>
          <a:lstStyle/>
          <a:p>
            <a:fld id="{9B1748D1-B24F-F743-AFA7-ADB2C4425DB8}" type="slidenum">
              <a:rPr lang="en-US" smtClean="0"/>
              <a:t>16</a:t>
            </a:fld>
            <a:endParaRPr lang="en-US"/>
          </a:p>
        </p:txBody>
      </p:sp>
      <p:sp>
        <p:nvSpPr>
          <p:cNvPr id="9" name="TextBox 8">
            <a:extLst>
              <a:ext uri="{FF2B5EF4-FFF2-40B4-BE49-F238E27FC236}">
                <a16:creationId xmlns:a16="http://schemas.microsoft.com/office/drawing/2014/main" id="{443433D2-A2EA-3EE6-6D19-F360F8F98538}"/>
              </a:ext>
            </a:extLst>
          </p:cNvPr>
          <p:cNvSpPr txBox="1"/>
          <p:nvPr/>
        </p:nvSpPr>
        <p:spPr>
          <a:xfrm>
            <a:off x="534124" y="3978657"/>
            <a:ext cx="8761859" cy="461665"/>
          </a:xfrm>
          <a:prstGeom prst="rect">
            <a:avLst/>
          </a:prstGeom>
          <a:noFill/>
        </p:spPr>
        <p:txBody>
          <a:bodyPr wrap="square" lIns="91440" tIns="45720" rIns="91440" bIns="45720" anchor="t">
            <a:spAutoFit/>
          </a:bodyPr>
          <a:lstStyle/>
          <a:p>
            <a:r>
              <a:rPr lang="en-US" sz="2400">
                <a:solidFill>
                  <a:schemeClr val="bg1"/>
                </a:solidFill>
                <a:highlight>
                  <a:srgbClr val="808000"/>
                </a:highlight>
              </a:rPr>
              <a:t>Contact [name] </a:t>
            </a:r>
            <a:r>
              <a:rPr lang="en-US" sz="2400">
                <a:solidFill>
                  <a:schemeClr val="bg1"/>
                </a:solidFill>
              </a:rPr>
              <a:t>at </a:t>
            </a:r>
            <a:r>
              <a:rPr lang="en-US" sz="2400">
                <a:solidFill>
                  <a:schemeClr val="bg1"/>
                </a:solidFill>
                <a:highlight>
                  <a:srgbClr val="808000"/>
                </a:highlight>
              </a:rPr>
              <a:t>[email or phone]</a:t>
            </a:r>
            <a:endParaRPr lang="en-US" sz="2200">
              <a:solidFill>
                <a:schemeClr val="bg1"/>
              </a:solidFill>
              <a:highlight>
                <a:srgbClr val="808000"/>
              </a:highlight>
            </a:endParaRPr>
          </a:p>
        </p:txBody>
      </p:sp>
      <p:sp>
        <p:nvSpPr>
          <p:cNvPr id="5" name="TextBox 4">
            <a:extLst>
              <a:ext uri="{FF2B5EF4-FFF2-40B4-BE49-F238E27FC236}">
                <a16:creationId xmlns:a16="http://schemas.microsoft.com/office/drawing/2014/main" id="{CCE66593-430D-AF2E-5F62-8E4A8EDFFCB1}"/>
              </a:ext>
            </a:extLst>
          </p:cNvPr>
          <p:cNvSpPr txBox="1"/>
          <p:nvPr/>
        </p:nvSpPr>
        <p:spPr>
          <a:xfrm>
            <a:off x="534124" y="2926586"/>
            <a:ext cx="6096000" cy="646331"/>
          </a:xfrm>
          <a:prstGeom prst="rect">
            <a:avLst/>
          </a:prstGeom>
          <a:noFill/>
        </p:spPr>
        <p:txBody>
          <a:bodyPr wrap="square">
            <a:spAutoFit/>
          </a:bodyPr>
          <a:lstStyle/>
          <a:p>
            <a:r>
              <a:rPr lang="en-US" sz="3600" b="1">
                <a:solidFill>
                  <a:schemeClr val="bg1"/>
                </a:solidFill>
              </a:rPr>
              <a:t>Questions?</a:t>
            </a:r>
          </a:p>
        </p:txBody>
      </p:sp>
    </p:spTree>
    <p:extLst>
      <p:ext uri="{BB962C8B-B14F-4D97-AF65-F5344CB8AC3E}">
        <p14:creationId xmlns:p14="http://schemas.microsoft.com/office/powerpoint/2010/main" val="298785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7FA6-9632-8BA0-DC04-5AC508B26184}"/>
              </a:ext>
            </a:extLst>
          </p:cNvPr>
          <p:cNvSpPr>
            <a:spLocks noGrp="1"/>
          </p:cNvSpPr>
          <p:nvPr>
            <p:ph type="title"/>
          </p:nvPr>
        </p:nvSpPr>
        <p:spPr>
          <a:xfrm>
            <a:off x="763030" y="1905000"/>
            <a:ext cx="4089189" cy="762000"/>
          </a:xfrm>
        </p:spPr>
        <p:txBody>
          <a:bodyPr>
            <a:normAutofit fontScale="90000"/>
          </a:bodyPr>
          <a:lstStyle/>
          <a:p>
            <a:r>
              <a:rPr lang="en-US"/>
              <a:t>Agenda</a:t>
            </a:r>
            <a:br>
              <a:rPr lang="en-US"/>
            </a:br>
            <a:br>
              <a:rPr lang="en-US"/>
            </a:br>
            <a:endParaRPr lang="en-US"/>
          </a:p>
        </p:txBody>
      </p:sp>
      <p:sp>
        <p:nvSpPr>
          <p:cNvPr id="5" name="Slide Number Placeholder 4">
            <a:extLst>
              <a:ext uri="{FF2B5EF4-FFF2-40B4-BE49-F238E27FC236}">
                <a16:creationId xmlns:a16="http://schemas.microsoft.com/office/drawing/2014/main" id="{FFAADCE6-8FC8-079A-98E1-D1F40090DD1D}"/>
              </a:ext>
            </a:extLst>
          </p:cNvPr>
          <p:cNvSpPr>
            <a:spLocks noGrp="1"/>
          </p:cNvSpPr>
          <p:nvPr>
            <p:ph type="sldNum" sz="quarter" idx="12"/>
          </p:nvPr>
        </p:nvSpPr>
        <p:spPr/>
        <p:txBody>
          <a:bodyPr/>
          <a:lstStyle/>
          <a:p>
            <a:fld id="{9B1748D1-B24F-F743-AFA7-ADB2C4425DB8}" type="slidenum">
              <a:rPr lang="en-US" smtClean="0"/>
              <a:pPr/>
              <a:t>2</a:t>
            </a:fld>
            <a:endParaRPr lang="en-US"/>
          </a:p>
        </p:txBody>
      </p:sp>
      <p:sp>
        <p:nvSpPr>
          <p:cNvPr id="22" name="Text Placeholder 21">
            <a:extLst>
              <a:ext uri="{FF2B5EF4-FFF2-40B4-BE49-F238E27FC236}">
                <a16:creationId xmlns:a16="http://schemas.microsoft.com/office/drawing/2014/main" id="{D8A66DE8-AF19-1096-739A-0ADD49DE9AEA}"/>
              </a:ext>
            </a:extLst>
          </p:cNvPr>
          <p:cNvSpPr>
            <a:spLocks noGrp="1"/>
          </p:cNvSpPr>
          <p:nvPr>
            <p:ph type="body" sz="quarter" idx="13"/>
          </p:nvPr>
        </p:nvSpPr>
        <p:spPr>
          <a:xfrm>
            <a:off x="6096000" y="1911927"/>
            <a:ext cx="4571536" cy="1737852"/>
          </a:xfrm>
        </p:spPr>
        <p:txBody>
          <a:bodyPr vert="horz" lIns="0" tIns="0" rIns="0" bIns="0" rtlCol="0" anchor="t">
            <a:normAutofit/>
          </a:bodyPr>
          <a:lstStyle/>
          <a:p>
            <a:r>
              <a:rPr lang="en-US" sz="2000" b="1" dirty="0"/>
              <a:t>Our Employee Survey is coming!</a:t>
            </a:r>
          </a:p>
          <a:p>
            <a:r>
              <a:rPr lang="en-US" b="1" dirty="0">
                <a:solidFill>
                  <a:schemeClr val="accent1"/>
                </a:solidFill>
                <a:highlight>
                  <a:srgbClr val="FFFF00"/>
                </a:highlight>
              </a:rPr>
              <a:t>[Dates]</a:t>
            </a:r>
          </a:p>
        </p:txBody>
      </p:sp>
      <p:sp>
        <p:nvSpPr>
          <p:cNvPr id="15" name="Text Placeholder 14">
            <a:extLst>
              <a:ext uri="{FF2B5EF4-FFF2-40B4-BE49-F238E27FC236}">
                <a16:creationId xmlns:a16="http://schemas.microsoft.com/office/drawing/2014/main" id="{A9CA9556-A731-217F-5596-72E03904D2BC}"/>
              </a:ext>
            </a:extLst>
          </p:cNvPr>
          <p:cNvSpPr>
            <a:spLocks noGrp="1"/>
          </p:cNvSpPr>
          <p:nvPr>
            <p:ph type="body" sz="quarter" idx="15"/>
          </p:nvPr>
        </p:nvSpPr>
        <p:spPr>
          <a:xfrm>
            <a:off x="6096000" y="2923309"/>
            <a:ext cx="4967594" cy="3172691"/>
          </a:xfrm>
        </p:spPr>
        <p:txBody>
          <a:bodyPr>
            <a:normAutofit/>
          </a:bodyPr>
          <a:lstStyle/>
          <a:p>
            <a:r>
              <a:rPr lang="en-US" sz="1800" dirty="0"/>
              <a:t>Why take the survey?</a:t>
            </a:r>
          </a:p>
          <a:p>
            <a:r>
              <a:rPr lang="en-US" sz="1800" dirty="0"/>
              <a:t>Who is our survey partner?</a:t>
            </a:r>
          </a:p>
          <a:p>
            <a:r>
              <a:rPr lang="en-US" sz="1800" dirty="0"/>
              <a:t>How do I take the survey?</a:t>
            </a:r>
          </a:p>
          <a:p>
            <a:r>
              <a:rPr lang="en-US" sz="1800" dirty="0"/>
              <a:t>Questions</a:t>
            </a:r>
          </a:p>
        </p:txBody>
      </p:sp>
    </p:spTree>
    <p:extLst>
      <p:ext uri="{BB962C8B-B14F-4D97-AF65-F5344CB8AC3E}">
        <p14:creationId xmlns:p14="http://schemas.microsoft.com/office/powerpoint/2010/main" val="492862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8107BE5-997E-2447-A896-648AAD110187}"/>
              </a:ext>
            </a:extLst>
          </p:cNvPr>
          <p:cNvSpPr/>
          <p:nvPr/>
        </p:nvSpPr>
        <p:spPr>
          <a:xfrm>
            <a:off x="665017" y="6137563"/>
            <a:ext cx="1911928" cy="4987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344F02-AF53-4E8F-EF16-123916B58826}"/>
              </a:ext>
            </a:extLst>
          </p:cNvPr>
          <p:cNvSpPr txBox="1"/>
          <p:nvPr/>
        </p:nvSpPr>
        <p:spPr>
          <a:xfrm>
            <a:off x="346362" y="-269446"/>
            <a:ext cx="5980297" cy="2477601"/>
          </a:xfrm>
          <a:prstGeom prst="rect">
            <a:avLst/>
          </a:prstGeom>
          <a:noFill/>
        </p:spPr>
        <p:txBody>
          <a:bodyPr wrap="square" rtlCol="0">
            <a:spAutoFit/>
          </a:bodyPr>
          <a:lstStyle/>
          <a:p>
            <a:r>
              <a:rPr lang="en-US" sz="15500" b="1" kern="1100" spc="-1000" dirty="0">
                <a:latin typeface="Gilroy SemiBold" pitchFamily="2" charset="77"/>
              </a:rPr>
              <a:t>Your</a:t>
            </a:r>
          </a:p>
        </p:txBody>
      </p:sp>
      <p:sp>
        <p:nvSpPr>
          <p:cNvPr id="4" name="TextBox 3">
            <a:extLst>
              <a:ext uri="{FF2B5EF4-FFF2-40B4-BE49-F238E27FC236}">
                <a16:creationId xmlns:a16="http://schemas.microsoft.com/office/drawing/2014/main" id="{95AD03C0-872A-7EAE-91B0-2F96B3E681AF}"/>
              </a:ext>
            </a:extLst>
          </p:cNvPr>
          <p:cNvSpPr txBox="1"/>
          <p:nvPr/>
        </p:nvSpPr>
        <p:spPr>
          <a:xfrm>
            <a:off x="293751" y="1278294"/>
            <a:ext cx="5980297" cy="2477601"/>
          </a:xfrm>
          <a:prstGeom prst="rect">
            <a:avLst/>
          </a:prstGeom>
          <a:noFill/>
        </p:spPr>
        <p:txBody>
          <a:bodyPr wrap="square" rtlCol="0">
            <a:spAutoFit/>
          </a:bodyPr>
          <a:lstStyle/>
          <a:p>
            <a:r>
              <a:rPr lang="en-US" sz="15500" b="1" kern="1100" spc="-300" dirty="0">
                <a:solidFill>
                  <a:srgbClr val="FF0000"/>
                </a:solidFill>
                <a:latin typeface="Gilroy SemiBold" pitchFamily="2" charset="77"/>
              </a:rPr>
              <a:t>words</a:t>
            </a:r>
          </a:p>
        </p:txBody>
      </p:sp>
      <p:sp>
        <p:nvSpPr>
          <p:cNvPr id="5" name="TextBox 4">
            <a:extLst>
              <a:ext uri="{FF2B5EF4-FFF2-40B4-BE49-F238E27FC236}">
                <a16:creationId xmlns:a16="http://schemas.microsoft.com/office/drawing/2014/main" id="{800A12BA-D9A5-EB8C-DF38-F7AE1E2E022B}"/>
              </a:ext>
            </a:extLst>
          </p:cNvPr>
          <p:cNvSpPr txBox="1"/>
          <p:nvPr/>
        </p:nvSpPr>
        <p:spPr>
          <a:xfrm>
            <a:off x="3672207" y="2825176"/>
            <a:ext cx="5980297" cy="2477601"/>
          </a:xfrm>
          <a:prstGeom prst="rect">
            <a:avLst/>
          </a:prstGeom>
          <a:noFill/>
        </p:spPr>
        <p:txBody>
          <a:bodyPr wrap="square" rtlCol="0">
            <a:spAutoFit/>
          </a:bodyPr>
          <a:lstStyle/>
          <a:p>
            <a:r>
              <a:rPr lang="en-US" sz="15500" b="1" kern="1100" spc="-150" dirty="0">
                <a:latin typeface="Gilroy SemiBold" pitchFamily="2" charset="77"/>
              </a:rPr>
              <a:t>have</a:t>
            </a:r>
          </a:p>
        </p:txBody>
      </p:sp>
      <p:sp>
        <p:nvSpPr>
          <p:cNvPr id="7" name="TextBox 6">
            <a:extLst>
              <a:ext uri="{FF2B5EF4-FFF2-40B4-BE49-F238E27FC236}">
                <a16:creationId xmlns:a16="http://schemas.microsoft.com/office/drawing/2014/main" id="{7831A820-5BCB-0164-6232-3D1CC6C6D339}"/>
              </a:ext>
            </a:extLst>
          </p:cNvPr>
          <p:cNvSpPr txBox="1"/>
          <p:nvPr/>
        </p:nvSpPr>
        <p:spPr>
          <a:xfrm>
            <a:off x="2065828" y="4332698"/>
            <a:ext cx="6892821" cy="2477601"/>
          </a:xfrm>
          <a:prstGeom prst="rect">
            <a:avLst/>
          </a:prstGeom>
          <a:noFill/>
        </p:spPr>
        <p:txBody>
          <a:bodyPr wrap="square" rtlCol="0">
            <a:spAutoFit/>
          </a:bodyPr>
          <a:lstStyle/>
          <a:p>
            <a:r>
              <a:rPr lang="en-US" sz="15500" b="1" kern="1100" spc="-300" dirty="0">
                <a:solidFill>
                  <a:schemeClr val="accent1"/>
                </a:solidFill>
                <a:latin typeface="Gilroy SemiBold" pitchFamily="2" charset="77"/>
              </a:rPr>
              <a:t>power.</a:t>
            </a:r>
          </a:p>
        </p:txBody>
      </p:sp>
    </p:spTree>
    <p:extLst>
      <p:ext uri="{BB962C8B-B14F-4D97-AF65-F5344CB8AC3E}">
        <p14:creationId xmlns:p14="http://schemas.microsoft.com/office/powerpoint/2010/main" val="493686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10FEA5C-605F-A248-BF3E-B56B6BD72557}"/>
              </a:ext>
            </a:extLst>
          </p:cNvPr>
          <p:cNvSpPr>
            <a:spLocks noGrp="1"/>
          </p:cNvSpPr>
          <p:nvPr>
            <p:ph type="ctrTitle"/>
          </p:nvPr>
        </p:nvSpPr>
        <p:spPr>
          <a:xfrm>
            <a:off x="4182140" y="3616698"/>
            <a:ext cx="5390485" cy="1714500"/>
          </a:xfrm>
        </p:spPr>
        <p:txBody>
          <a:bodyPr>
            <a:noAutofit/>
          </a:bodyPr>
          <a:lstStyle/>
          <a:p>
            <a:r>
              <a:rPr lang="en-US" sz="4200" b="1">
                <a:solidFill>
                  <a:schemeClr val="bg1"/>
                </a:solidFill>
              </a:rPr>
              <a:t>We are working to create a great place to work for all.</a:t>
            </a:r>
          </a:p>
        </p:txBody>
      </p:sp>
      <p:sp>
        <p:nvSpPr>
          <p:cNvPr id="6" name="Slide Number Placeholder 5">
            <a:extLst>
              <a:ext uri="{FF2B5EF4-FFF2-40B4-BE49-F238E27FC236}">
                <a16:creationId xmlns:a16="http://schemas.microsoft.com/office/drawing/2014/main" id="{A89EB26E-4748-81B9-1743-BB2B342F912D}"/>
              </a:ext>
            </a:extLst>
          </p:cNvPr>
          <p:cNvSpPr>
            <a:spLocks noGrp="1"/>
          </p:cNvSpPr>
          <p:nvPr>
            <p:ph type="sldNum" sz="quarter" idx="12"/>
          </p:nvPr>
        </p:nvSpPr>
        <p:spPr/>
        <p:txBody>
          <a:bodyPr/>
          <a:lstStyle/>
          <a:p>
            <a:fld id="{9B1748D1-B24F-F743-AFA7-ADB2C4425DB8}" type="slidenum">
              <a:rPr lang="en-US" dirty="0" smtClean="0"/>
              <a:t>4</a:t>
            </a:fld>
            <a:endParaRPr lang="en-US"/>
          </a:p>
        </p:txBody>
      </p:sp>
      <p:sp>
        <p:nvSpPr>
          <p:cNvPr id="10" name="TextBox 9">
            <a:extLst>
              <a:ext uri="{FF2B5EF4-FFF2-40B4-BE49-F238E27FC236}">
                <a16:creationId xmlns:a16="http://schemas.microsoft.com/office/drawing/2014/main" id="{35A259B6-314F-F2EF-1A93-2D3B8B6C0AA6}"/>
              </a:ext>
            </a:extLst>
          </p:cNvPr>
          <p:cNvSpPr txBox="1"/>
          <p:nvPr/>
        </p:nvSpPr>
        <p:spPr>
          <a:xfrm>
            <a:off x="657919" y="4362803"/>
            <a:ext cx="2171006" cy="954107"/>
          </a:xfrm>
          <a:prstGeom prst="rect">
            <a:avLst/>
          </a:prstGeom>
          <a:noFill/>
        </p:spPr>
        <p:txBody>
          <a:bodyPr wrap="square">
            <a:spAutoFit/>
          </a:bodyPr>
          <a:lstStyle/>
          <a:p>
            <a:r>
              <a:rPr lang="en-US" sz="2800">
                <a:solidFill>
                  <a:schemeClr val="bg1"/>
                </a:solidFill>
              </a:rPr>
              <a:t>Why take the survey?</a:t>
            </a:r>
          </a:p>
        </p:txBody>
      </p:sp>
      <p:sp>
        <p:nvSpPr>
          <p:cNvPr id="15" name="TextBox 14">
            <a:extLst>
              <a:ext uri="{FF2B5EF4-FFF2-40B4-BE49-F238E27FC236}">
                <a16:creationId xmlns:a16="http://schemas.microsoft.com/office/drawing/2014/main" id="{9175BFA7-4A7C-2D13-E9F4-3CB2CF8665F0}"/>
              </a:ext>
            </a:extLst>
          </p:cNvPr>
          <p:cNvSpPr txBox="1"/>
          <p:nvPr/>
        </p:nvSpPr>
        <p:spPr>
          <a:xfrm>
            <a:off x="4182140" y="1592636"/>
            <a:ext cx="5872388" cy="1384995"/>
          </a:xfrm>
          <a:prstGeom prst="rect">
            <a:avLst/>
          </a:prstGeom>
          <a:noFill/>
        </p:spPr>
        <p:txBody>
          <a:bodyPr wrap="square">
            <a:spAutoFit/>
          </a:bodyPr>
          <a:lstStyle/>
          <a:p>
            <a:r>
              <a:rPr lang="en-US" sz="4200" b="1">
                <a:solidFill>
                  <a:schemeClr val="bg1"/>
                </a:solidFill>
              </a:rPr>
              <a:t>We need your candid feedback and ideas.</a:t>
            </a:r>
            <a:endParaRPr lang="en-US" sz="4200" b="1"/>
          </a:p>
        </p:txBody>
      </p:sp>
    </p:spTree>
    <p:extLst>
      <p:ext uri="{BB962C8B-B14F-4D97-AF65-F5344CB8AC3E}">
        <p14:creationId xmlns:p14="http://schemas.microsoft.com/office/powerpoint/2010/main" val="3432273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quare"/>
          <p:cNvSpPr/>
          <p:nvPr/>
        </p:nvSpPr>
        <p:spPr>
          <a:xfrm flipH="1">
            <a:off x="8890000" y="1270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27" name="Square"/>
          <p:cNvSpPr/>
          <p:nvPr/>
        </p:nvSpPr>
        <p:spPr>
          <a:xfrm flipH="1">
            <a:off x="9652000" y="1270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28" name="Square"/>
          <p:cNvSpPr/>
          <p:nvPr/>
        </p:nvSpPr>
        <p:spPr>
          <a:xfrm flipH="1">
            <a:off x="6604000" y="203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29" name="Stocksy_txpde2c91ffAZk300_Medium_5436362.jpg" descr="Stocksy_txpde2c91ffAZk300_Medium_5436362.jpg"/>
          <p:cNvPicPr>
            <a:picLocks noChangeAspect="1"/>
          </p:cNvPicPr>
          <p:nvPr/>
        </p:nvPicPr>
        <p:blipFill>
          <a:blip r:embed="rId3"/>
          <a:srcRect l="25609" r="7701"/>
          <a:stretch>
            <a:fillRect/>
          </a:stretch>
        </p:blipFill>
        <p:spPr>
          <a:xfrm flipH="1">
            <a:off x="6858000" y="1016000"/>
            <a:ext cx="1524062" cy="1524000"/>
          </a:xfrm>
          <a:prstGeom prst="rect">
            <a:avLst/>
          </a:prstGeom>
          <a:ln w="25400">
            <a:miter lim="400000"/>
          </a:ln>
        </p:spPr>
      </p:pic>
      <p:pic>
        <p:nvPicPr>
          <p:cNvPr id="530" name="Stocksy_txpde2c91ffAZk300_Medium_4474712.jpg" descr="Stocksy_txpde2c91ffAZk300_Medium_4474712.jpg"/>
          <p:cNvPicPr>
            <a:picLocks noChangeAspect="1"/>
          </p:cNvPicPr>
          <p:nvPr/>
        </p:nvPicPr>
        <p:blipFill>
          <a:blip r:embed="rId4"/>
          <a:srcRect l="12569" t="2688" r="3591" b="21878"/>
          <a:stretch>
            <a:fillRect/>
          </a:stretch>
        </p:blipFill>
        <p:spPr>
          <a:xfrm flipH="1">
            <a:off x="0" y="1270000"/>
            <a:ext cx="3810000" cy="2286000"/>
          </a:xfrm>
          <a:prstGeom prst="rect">
            <a:avLst/>
          </a:prstGeom>
          <a:ln w="25400">
            <a:miter lim="400000"/>
          </a:ln>
        </p:spPr>
      </p:pic>
      <p:pic>
        <p:nvPicPr>
          <p:cNvPr id="531" name="GPTW_Image_3012930_Edit.psd" descr="GPTW_Image_3012930_Edit.psd"/>
          <p:cNvPicPr>
            <a:picLocks noChangeAspect="1"/>
          </p:cNvPicPr>
          <p:nvPr/>
        </p:nvPicPr>
        <p:blipFill>
          <a:blip r:embed="rId5"/>
          <a:srcRect b="9974"/>
          <a:stretch>
            <a:fillRect/>
          </a:stretch>
        </p:blipFill>
        <p:spPr>
          <a:xfrm>
            <a:off x="8636000" y="1524000"/>
            <a:ext cx="3810000" cy="2286000"/>
          </a:xfrm>
          <a:prstGeom prst="rect">
            <a:avLst/>
          </a:prstGeom>
          <a:ln w="25400">
            <a:miter lim="400000"/>
          </a:ln>
        </p:spPr>
      </p:pic>
      <p:sp>
        <p:nvSpPr>
          <p:cNvPr id="532" name="Square"/>
          <p:cNvSpPr/>
          <p:nvPr/>
        </p:nvSpPr>
        <p:spPr>
          <a:xfrm flipH="1">
            <a:off x="8128000" y="508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33" name="Square"/>
          <p:cNvSpPr/>
          <p:nvPr/>
        </p:nvSpPr>
        <p:spPr>
          <a:xfrm flipH="1">
            <a:off x="3556000" y="330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34" name="Stocksy_txp0107d0e40GT300_Medium_1324668.jpg" descr="Stocksy_txp0107d0e40GT300_Medium_1324668.jpg"/>
          <p:cNvPicPr>
            <a:picLocks/>
          </p:cNvPicPr>
          <p:nvPr/>
        </p:nvPicPr>
        <p:blipFill>
          <a:blip r:embed="rId6"/>
          <a:srcRect l="28"/>
          <a:stretch>
            <a:fillRect/>
          </a:stretch>
        </p:blipFill>
        <p:spPr>
          <a:xfrm>
            <a:off x="4064000" y="2286000"/>
            <a:ext cx="2286000" cy="1524000"/>
          </a:xfrm>
          <a:prstGeom prst="rect">
            <a:avLst/>
          </a:prstGeom>
          <a:ln w="25400">
            <a:miter lim="400000"/>
          </a:ln>
        </p:spPr>
      </p:pic>
      <p:sp>
        <p:nvSpPr>
          <p:cNvPr id="535" name="Square"/>
          <p:cNvSpPr/>
          <p:nvPr/>
        </p:nvSpPr>
        <p:spPr>
          <a:xfrm flipH="1">
            <a:off x="5842000" y="203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 name="Picture 4">
            <a:extLst>
              <a:ext uri="{FF2B5EF4-FFF2-40B4-BE49-F238E27FC236}">
                <a16:creationId xmlns:a16="http://schemas.microsoft.com/office/drawing/2014/main" id="{C9794869-E5A8-797F-B0C4-324F40C6FE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5217155"/>
            <a:ext cx="10226091" cy="618947"/>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 name="Wellbeing_wellness_Michael_Phelps_Accenture_MichaelBush.jpg" descr="Wellbeing_wellness_Michael_Phelps_Accenture_MichaelBush.jpg"/>
          <p:cNvPicPr>
            <a:picLocks noChangeAspect="1"/>
          </p:cNvPicPr>
          <p:nvPr/>
        </p:nvPicPr>
        <p:blipFill>
          <a:blip r:embed="rId3"/>
          <a:srcRect t="17273" r="11389" b="16290"/>
          <a:stretch>
            <a:fillRect/>
          </a:stretch>
        </p:blipFill>
        <p:spPr>
          <a:xfrm>
            <a:off x="6096000" y="3810000"/>
            <a:ext cx="6096000" cy="3048000"/>
          </a:xfrm>
          <a:prstGeom prst="rect">
            <a:avLst/>
          </a:prstGeom>
          <a:ln w="25400">
            <a:miter lim="400000"/>
          </a:ln>
        </p:spPr>
      </p:pic>
      <p:sp>
        <p:nvSpPr>
          <p:cNvPr id="538" name="Great Place To Work  is the global authority  on workplace culture.…"/>
          <p:cNvSpPr txBox="1">
            <a:spLocks noGrp="1"/>
          </p:cNvSpPr>
          <p:nvPr>
            <p:ph type="body" idx="4294967295"/>
          </p:nvPr>
        </p:nvSpPr>
        <p:spPr>
          <a:xfrm>
            <a:off x="0" y="2070100"/>
            <a:ext cx="5254625" cy="1651000"/>
          </a:xfrm>
          <a:prstGeom prst="rect">
            <a:avLst/>
          </a:prstGeom>
        </p:spPr>
        <p:txBody>
          <a:bodyPr>
            <a:normAutofit/>
          </a:bodyPr>
          <a:lstStyle/>
          <a:p>
            <a:pPr marL="0" indent="0">
              <a:lnSpc>
                <a:spcPct val="90000"/>
              </a:lnSpc>
              <a:buNone/>
              <a:defRPr sz="16000" spc="-319"/>
            </a:pPr>
            <a:r>
              <a:rPr lang="en-US" sz="2800" b="1" spc="-80">
                <a:solidFill>
                  <a:schemeClr val="accent1"/>
                </a:solidFill>
                <a:latin typeface="+mj-lt"/>
                <a:sym typeface="Gilroy"/>
              </a:rPr>
              <a:t>Great Place To Work </a:t>
            </a:r>
            <a:br>
              <a:rPr lang="en-US" sz="2800" b="1" spc="-80">
                <a:solidFill>
                  <a:schemeClr val="tx1"/>
                </a:solidFill>
                <a:latin typeface="+mj-lt"/>
                <a:sym typeface="Gilroy"/>
              </a:rPr>
            </a:br>
            <a:r>
              <a:rPr lang="en-US" sz="2800" b="1" spc="-80">
                <a:solidFill>
                  <a:schemeClr val="tx1"/>
                </a:solidFill>
                <a:latin typeface="+mj-lt"/>
                <a:sym typeface="Gilroy"/>
              </a:rPr>
              <a:t>is the global authority </a:t>
            </a:r>
            <a:br>
              <a:rPr lang="en-US" sz="2800" b="1" spc="-80">
                <a:solidFill>
                  <a:schemeClr val="tx1"/>
                </a:solidFill>
                <a:latin typeface="+mj-lt"/>
                <a:sym typeface="Gilroy"/>
              </a:rPr>
            </a:br>
            <a:r>
              <a:rPr lang="en-US" sz="2800" b="1" spc="-80">
                <a:solidFill>
                  <a:schemeClr val="tx1"/>
                </a:solidFill>
                <a:latin typeface="+mj-lt"/>
                <a:sym typeface="Gilroy"/>
              </a:rPr>
              <a:t>on workplace culture.</a:t>
            </a:r>
          </a:p>
        </p:txBody>
      </p:sp>
      <p:sp>
        <p:nvSpPr>
          <p:cNvPr id="540" name="Who We Are"/>
          <p:cNvSpPr txBox="1">
            <a:spLocks noGrp="1"/>
          </p:cNvSpPr>
          <p:nvPr>
            <p:ph type="body" idx="4294967295"/>
          </p:nvPr>
        </p:nvSpPr>
        <p:spPr>
          <a:xfrm>
            <a:off x="1258888" y="425450"/>
            <a:ext cx="10933112" cy="381000"/>
          </a:xfrm>
          <a:prstGeom prst="rect">
            <a:avLst/>
          </a:prstGeom>
        </p:spPr>
        <p:txBody>
          <a:bodyPr>
            <a:normAutofit/>
          </a:bodyPr>
          <a:lstStyle/>
          <a:p>
            <a:pPr marL="0" indent="0">
              <a:buNone/>
            </a:pPr>
            <a:r>
              <a:rPr lang="en-US" sz="1200" b="1"/>
              <a:t>Who We Are</a:t>
            </a:r>
          </a:p>
        </p:txBody>
      </p:sp>
      <p:sp>
        <p:nvSpPr>
          <p:cNvPr id="541" name="Rectangle"/>
          <p:cNvSpPr/>
          <p:nvPr/>
        </p:nvSpPr>
        <p:spPr>
          <a:xfrm rot="10800000" flipH="1">
            <a:off x="9144000" y="0"/>
            <a:ext cx="3048000" cy="3810000"/>
          </a:xfrm>
          <a:prstGeom prst="rect">
            <a:avLst/>
          </a:prstGeom>
          <a:solidFill>
            <a:srgbClr val="F5F8F6"/>
          </a:solidFill>
          <a:ln w="25400">
            <a:miter lim="400000"/>
          </a:ln>
        </p:spPr>
        <p:txBody>
          <a:bodyPr lIns="35719" tIns="35719" rIns="35719" bIns="35719" anchor="ctr"/>
          <a:lstStyle/>
          <a:p>
            <a:pPr algn="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42" name="g0-core-pr-10192021-2.web.1592.896.jpg" descr="g0-core-pr-10192021-2.web.1592.896.jpg"/>
          <p:cNvPicPr>
            <a:picLocks noChangeAspect="1"/>
          </p:cNvPicPr>
          <p:nvPr/>
        </p:nvPicPr>
        <p:blipFill>
          <a:blip r:embed="rId4"/>
          <a:srcRect l="11464" t="2927" r="11464" b="11486"/>
          <a:stretch>
            <a:fillRect/>
          </a:stretch>
        </p:blipFill>
        <p:spPr>
          <a:xfrm>
            <a:off x="6096000" y="0"/>
            <a:ext cx="3048000" cy="1905000"/>
          </a:xfrm>
          <a:prstGeom prst="rect">
            <a:avLst/>
          </a:prstGeom>
          <a:ln w="25400">
            <a:miter lim="400000"/>
          </a:ln>
        </p:spPr>
      </p:pic>
      <p:pic>
        <p:nvPicPr>
          <p:cNvPr id="543" name="Picture 5" descr="Picture 5"/>
          <p:cNvPicPr>
            <a:picLocks noChangeAspect="1"/>
          </p:cNvPicPr>
          <p:nvPr/>
        </p:nvPicPr>
        <p:blipFill>
          <a:blip r:embed="rId5"/>
          <a:srcRect l="31236" t="18008" r="31236" b="14996"/>
          <a:stretch>
            <a:fillRect/>
          </a:stretch>
        </p:blipFill>
        <p:spPr>
          <a:xfrm>
            <a:off x="10160000" y="1049437"/>
            <a:ext cx="1016000" cy="1825186"/>
          </a:xfrm>
          <a:prstGeom prst="rect">
            <a:avLst/>
          </a:prstGeom>
          <a:ln w="25400">
            <a:miter lim="400000"/>
          </a:ln>
        </p:spPr>
      </p:pic>
      <p:pic>
        <p:nvPicPr>
          <p:cNvPr id="544" name="emprising_mockup_2.jpg" descr="emprising_mockup_2.jpg"/>
          <p:cNvPicPr>
            <a:picLocks noChangeAspect="1"/>
          </p:cNvPicPr>
          <p:nvPr/>
        </p:nvPicPr>
        <p:blipFill>
          <a:blip r:embed="rId6"/>
          <a:srcRect l="3191" t="6467" r="10392" b="18239"/>
          <a:stretch>
            <a:fillRect/>
          </a:stretch>
        </p:blipFill>
        <p:spPr>
          <a:xfrm>
            <a:off x="6096000" y="1905000"/>
            <a:ext cx="3048000" cy="1905000"/>
          </a:xfrm>
          <a:prstGeom prst="rect">
            <a:avLst/>
          </a:prstGeom>
          <a:ln w="25400">
            <a:miter lim="400000"/>
          </a:ln>
        </p:spPr>
      </p:pic>
      <p:sp>
        <p:nvSpPr>
          <p:cNvPr id="2" name="TextBox 1">
            <a:extLst>
              <a:ext uri="{FF2B5EF4-FFF2-40B4-BE49-F238E27FC236}">
                <a16:creationId xmlns:a16="http://schemas.microsoft.com/office/drawing/2014/main" id="{ABDA17CC-5057-530C-DB22-77A30574BEF7}"/>
              </a:ext>
            </a:extLst>
          </p:cNvPr>
          <p:cNvSpPr txBox="1"/>
          <p:nvPr/>
        </p:nvSpPr>
        <p:spPr>
          <a:xfrm>
            <a:off x="730042" y="3601721"/>
            <a:ext cx="3738719" cy="1327864"/>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66" hangingPunct="0">
              <a:lnSpc>
                <a:spcPct val="120000"/>
              </a:lnSpc>
            </a:pPr>
            <a:r>
              <a:rPr lang="en-US" sz="1400" kern="0">
                <a:solidFill>
                  <a:srgbClr val="11131C"/>
                </a:solidFill>
                <a:latin typeface="Century Gothic" panose="020F0302020204030204"/>
                <a:sym typeface="Gilroy SemiBold"/>
              </a:rPr>
              <a:t>Thirty years and running, Great Place To Work has redefined employee experience by listening to the voices that mattered most — employees like you. </a:t>
            </a:r>
          </a:p>
          <a:p>
            <a:pPr defTabSz="410766" hangingPunct="0">
              <a:lnSpc>
                <a:spcPct val="120000"/>
              </a:lnSpc>
            </a:pPr>
            <a:endParaRPr lang="en-US" sz="1200" kern="0">
              <a:solidFill>
                <a:srgbClr val="11131C"/>
              </a:solidFill>
              <a:latin typeface="Century Gothic" panose="020F0302020204030204"/>
              <a:sym typeface="Gilroy SemiBo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1B6AFAD-E8C2-E96B-45B1-7726A7C511D2}"/>
              </a:ext>
            </a:extLst>
          </p:cNvPr>
          <p:cNvGrpSpPr>
            <a:grpSpLocks noChangeAspect="1"/>
          </p:cNvGrpSpPr>
          <p:nvPr/>
        </p:nvGrpSpPr>
        <p:grpSpPr>
          <a:xfrm>
            <a:off x="1017973" y="453"/>
            <a:ext cx="3951207" cy="5863081"/>
            <a:chOff x="2540000" y="0"/>
            <a:chExt cx="15748002" cy="23368000"/>
          </a:xfrm>
        </p:grpSpPr>
        <p:sp>
          <p:nvSpPr>
            <p:cNvPr id="9" name="Square">
              <a:extLst>
                <a:ext uri="{FF2B5EF4-FFF2-40B4-BE49-F238E27FC236}">
                  <a16:creationId xmlns:a16="http://schemas.microsoft.com/office/drawing/2014/main" id="{BDA9491D-DF75-EAEB-BC58-B03DD388D480}"/>
                </a:ext>
              </a:extLst>
            </p:cNvPr>
            <p:cNvSpPr/>
            <p:nvPr/>
          </p:nvSpPr>
          <p:spPr>
            <a:xfrm>
              <a:off x="14224001" y="21844000"/>
              <a:ext cx="1524001" cy="1524000"/>
            </a:xfrm>
            <a:prstGeom prst="rect">
              <a:avLst/>
            </a:prstGeom>
            <a:solidFill>
              <a:srgbClr val="FF1628"/>
            </a:solidFill>
            <a:ln w="25400">
              <a:miter lim="400000"/>
            </a:ln>
          </p:spPr>
          <p:txBody>
            <a:bodyPr lIns="71428" tIns="71428" rIns="71428" bIns="71428" anchor="ctr"/>
            <a:lstStyle/>
            <a:p>
              <a:pPr algn="ctr" defTabSz="228554">
                <a:defRPr sz="6000" spc="0">
                  <a:solidFill>
                    <a:srgbClr val="FFFFFF"/>
                  </a:solidFill>
                  <a:latin typeface="Gilroy Medium"/>
                  <a:ea typeface="Gilroy Medium"/>
                  <a:cs typeface="Gilroy Medium"/>
                  <a:sym typeface="Gilroy Medium"/>
                </a:defRPr>
              </a:pPr>
              <a:endParaRPr sz="2999">
                <a:solidFill>
                  <a:srgbClr val="FFFFFF"/>
                </a:solidFill>
                <a:latin typeface="Gilroy Medium"/>
                <a:sym typeface="Gilroy Medium"/>
              </a:endParaRPr>
            </a:p>
          </p:txBody>
        </p:sp>
        <p:pic>
          <p:nvPicPr>
            <p:cNvPr id="18" name="GPTW_Image_2301654_Edit.psd" descr="GPTW_Image_2301654_Edit.psd">
              <a:extLst>
                <a:ext uri="{FF2B5EF4-FFF2-40B4-BE49-F238E27FC236}">
                  <a16:creationId xmlns:a16="http://schemas.microsoft.com/office/drawing/2014/main" id="{1940F52B-0C60-28FA-4633-49580C021938}"/>
                </a:ext>
              </a:extLst>
            </p:cNvPr>
            <p:cNvPicPr>
              <a:picLocks noChangeAspect="1"/>
            </p:cNvPicPr>
            <p:nvPr/>
          </p:nvPicPr>
          <p:blipFill>
            <a:blip r:embed="rId2"/>
            <a:srcRect b="11085"/>
            <a:stretch>
              <a:fillRect/>
            </a:stretch>
          </p:blipFill>
          <p:spPr>
            <a:xfrm>
              <a:off x="9144001" y="0"/>
              <a:ext cx="9144001" cy="12192001"/>
            </a:xfrm>
            <a:prstGeom prst="rect">
              <a:avLst/>
            </a:prstGeom>
            <a:ln w="25400">
              <a:miter lim="400000"/>
            </a:ln>
          </p:spPr>
        </p:pic>
        <p:pic>
          <p:nvPicPr>
            <p:cNvPr id="19" name="Stocksy_txp0dfb97b9U3Q300_Medium_3795041.png" descr="Stocksy_txp0dfb97b9U3Q300_Medium_3795041.png">
              <a:extLst>
                <a:ext uri="{FF2B5EF4-FFF2-40B4-BE49-F238E27FC236}">
                  <a16:creationId xmlns:a16="http://schemas.microsoft.com/office/drawing/2014/main" id="{A1651876-1B25-A80C-85BD-02F4FF4E73F6}"/>
                </a:ext>
              </a:extLst>
            </p:cNvPr>
            <p:cNvPicPr>
              <a:picLocks noChangeAspect="1"/>
            </p:cNvPicPr>
            <p:nvPr/>
          </p:nvPicPr>
          <p:blipFill>
            <a:blip r:embed="rId3"/>
            <a:srcRect l="17123" r="16190"/>
            <a:stretch>
              <a:fillRect/>
            </a:stretch>
          </p:blipFill>
          <p:spPr>
            <a:xfrm>
              <a:off x="7620001" y="14732000"/>
              <a:ext cx="7620001" cy="7620001"/>
            </a:xfrm>
            <a:prstGeom prst="rect">
              <a:avLst/>
            </a:prstGeom>
            <a:ln w="25400">
              <a:miter lim="400000"/>
            </a:ln>
          </p:spPr>
        </p:pic>
        <p:sp>
          <p:nvSpPr>
            <p:cNvPr id="20" name="Square">
              <a:extLst>
                <a:ext uri="{FF2B5EF4-FFF2-40B4-BE49-F238E27FC236}">
                  <a16:creationId xmlns:a16="http://schemas.microsoft.com/office/drawing/2014/main" id="{F0F1EFC0-18C6-732B-9D65-CCAB6E3741B4}"/>
                </a:ext>
              </a:extLst>
            </p:cNvPr>
            <p:cNvSpPr/>
            <p:nvPr/>
          </p:nvSpPr>
          <p:spPr>
            <a:xfrm>
              <a:off x="6604001" y="14224000"/>
              <a:ext cx="1524001" cy="1524000"/>
            </a:xfrm>
            <a:prstGeom prst="rect">
              <a:avLst/>
            </a:prstGeom>
            <a:solidFill>
              <a:srgbClr val="FF1628"/>
            </a:solidFill>
            <a:ln w="25400">
              <a:miter lim="400000"/>
            </a:ln>
          </p:spPr>
          <p:txBody>
            <a:bodyPr lIns="71428" tIns="71428" rIns="71428" bIns="71428" anchor="ctr"/>
            <a:lstStyle/>
            <a:p>
              <a:pPr algn="r" defTabSz="228554">
                <a:defRPr sz="6000" spc="0">
                  <a:solidFill>
                    <a:srgbClr val="FFFFFF"/>
                  </a:solidFill>
                  <a:latin typeface="Gilroy Medium"/>
                  <a:ea typeface="Gilroy Medium"/>
                  <a:cs typeface="Gilroy Medium"/>
                  <a:sym typeface="Gilroy Medium"/>
                </a:defRPr>
              </a:pPr>
              <a:endParaRPr sz="2999">
                <a:solidFill>
                  <a:srgbClr val="FFFFFF"/>
                </a:solidFill>
                <a:latin typeface="Gilroy Medium"/>
                <a:sym typeface="Gilroy Medium"/>
              </a:endParaRPr>
            </a:p>
          </p:txBody>
        </p:sp>
        <p:sp>
          <p:nvSpPr>
            <p:cNvPr id="21" name="Square">
              <a:extLst>
                <a:ext uri="{FF2B5EF4-FFF2-40B4-BE49-F238E27FC236}">
                  <a16:creationId xmlns:a16="http://schemas.microsoft.com/office/drawing/2014/main" id="{67A04C91-A0C2-8FB2-D1CB-9A733DDE78D5}"/>
                </a:ext>
              </a:extLst>
            </p:cNvPr>
            <p:cNvSpPr/>
            <p:nvPr/>
          </p:nvSpPr>
          <p:spPr>
            <a:xfrm>
              <a:off x="8128001" y="12700000"/>
              <a:ext cx="1524001" cy="1524000"/>
            </a:xfrm>
            <a:prstGeom prst="rect">
              <a:avLst/>
            </a:prstGeom>
            <a:solidFill>
              <a:srgbClr val="FF1628"/>
            </a:solidFill>
            <a:ln w="25400">
              <a:miter lim="400000"/>
            </a:ln>
          </p:spPr>
          <p:txBody>
            <a:bodyPr lIns="71428" tIns="71428" rIns="71428" bIns="71428" anchor="ctr"/>
            <a:lstStyle/>
            <a:p>
              <a:pPr algn="ctr" defTabSz="228554">
                <a:defRPr sz="6000" spc="0">
                  <a:solidFill>
                    <a:srgbClr val="FFFFFF"/>
                  </a:solidFill>
                  <a:latin typeface="Gilroy Medium"/>
                  <a:ea typeface="Gilroy Medium"/>
                  <a:cs typeface="Gilroy Medium"/>
                  <a:sym typeface="Gilroy Medium"/>
                </a:defRPr>
              </a:pPr>
              <a:endParaRPr sz="2999">
                <a:solidFill>
                  <a:srgbClr val="FFFFFF"/>
                </a:solidFill>
                <a:latin typeface="Gilroy Medium"/>
                <a:sym typeface="Gilroy Medium"/>
              </a:endParaRPr>
            </a:p>
          </p:txBody>
        </p:sp>
        <p:sp>
          <p:nvSpPr>
            <p:cNvPr id="22" name="Square">
              <a:extLst>
                <a:ext uri="{FF2B5EF4-FFF2-40B4-BE49-F238E27FC236}">
                  <a16:creationId xmlns:a16="http://schemas.microsoft.com/office/drawing/2014/main" id="{9732F588-AE8F-C720-BC14-00CD94C1B3C6}"/>
                </a:ext>
              </a:extLst>
            </p:cNvPr>
            <p:cNvSpPr/>
            <p:nvPr/>
          </p:nvSpPr>
          <p:spPr>
            <a:xfrm>
              <a:off x="8128001" y="11176000"/>
              <a:ext cx="1524001" cy="1524000"/>
            </a:xfrm>
            <a:prstGeom prst="rect">
              <a:avLst/>
            </a:prstGeom>
            <a:solidFill>
              <a:srgbClr val="FF1628"/>
            </a:solidFill>
            <a:ln w="25400">
              <a:miter lim="400000"/>
            </a:ln>
          </p:spPr>
          <p:txBody>
            <a:bodyPr lIns="71428" tIns="71428" rIns="71428" bIns="71428" anchor="ctr"/>
            <a:lstStyle/>
            <a:p>
              <a:pPr algn="ctr" defTabSz="228554">
                <a:defRPr sz="6000" spc="0">
                  <a:solidFill>
                    <a:srgbClr val="FFFFFF"/>
                  </a:solidFill>
                  <a:latin typeface="Gilroy Medium"/>
                  <a:ea typeface="Gilroy Medium"/>
                  <a:cs typeface="Gilroy Medium"/>
                  <a:sym typeface="Gilroy Medium"/>
                </a:defRPr>
              </a:pPr>
              <a:endParaRPr sz="2999">
                <a:solidFill>
                  <a:srgbClr val="FFFFFF"/>
                </a:solidFill>
                <a:latin typeface="Gilroy Medium"/>
                <a:sym typeface="Gilroy Medium"/>
              </a:endParaRPr>
            </a:p>
          </p:txBody>
        </p:sp>
        <p:pic>
          <p:nvPicPr>
            <p:cNvPr id="23" name="Stocksy_txpde2c91ffAZk300_Large_359546.jpg" descr="Stocksy_txpde2c91ffAZk300_Large_359546.jpg">
              <a:extLst>
                <a:ext uri="{FF2B5EF4-FFF2-40B4-BE49-F238E27FC236}">
                  <a16:creationId xmlns:a16="http://schemas.microsoft.com/office/drawing/2014/main" id="{68F27A39-6EA1-8CF0-D626-7C9AFBEE0528}"/>
                </a:ext>
              </a:extLst>
            </p:cNvPr>
            <p:cNvPicPr>
              <a:picLocks noChangeAspect="1"/>
            </p:cNvPicPr>
            <p:nvPr/>
          </p:nvPicPr>
          <p:blipFill>
            <a:blip r:embed="rId4"/>
            <a:stretch>
              <a:fillRect/>
            </a:stretch>
          </p:blipFill>
          <p:spPr>
            <a:xfrm>
              <a:off x="2540000" y="4572000"/>
              <a:ext cx="6096000" cy="9140874"/>
            </a:xfrm>
            <a:prstGeom prst="rect">
              <a:avLst/>
            </a:prstGeom>
            <a:ln w="25400">
              <a:miter lim="400000"/>
            </a:ln>
          </p:spPr>
        </p:pic>
      </p:grpSp>
      <p:sp>
        <p:nvSpPr>
          <p:cNvPr id="5" name="Slide Number Placeholder 4">
            <a:extLst>
              <a:ext uri="{FF2B5EF4-FFF2-40B4-BE49-F238E27FC236}">
                <a16:creationId xmlns:a16="http://schemas.microsoft.com/office/drawing/2014/main" id="{D61DBA95-3E19-78BB-A206-7D437D7AC892}"/>
              </a:ext>
            </a:extLst>
          </p:cNvPr>
          <p:cNvSpPr>
            <a:spLocks noGrp="1"/>
          </p:cNvSpPr>
          <p:nvPr>
            <p:ph type="sldNum" sz="quarter" idx="12"/>
          </p:nvPr>
        </p:nvSpPr>
        <p:spPr/>
        <p:txBody>
          <a:bodyPr/>
          <a:lstStyle/>
          <a:p>
            <a:pPr defTabSz="228554"/>
            <a:fld id="{9B1748D1-B24F-F743-AFA7-ADB2C4425DB8}" type="slidenum">
              <a:rPr lang="en-US">
                <a:solidFill>
                  <a:srgbClr val="879298"/>
                </a:solidFill>
                <a:latin typeface="Century Gothic" panose="020F0302020204030204"/>
              </a:rPr>
              <a:pPr defTabSz="228554"/>
              <a:t>7</a:t>
            </a:fld>
            <a:endParaRPr lang="en-US">
              <a:solidFill>
                <a:srgbClr val="879298"/>
              </a:solidFill>
              <a:latin typeface="Century Gothic" panose="020F0302020204030204"/>
            </a:endParaRPr>
          </a:p>
        </p:txBody>
      </p:sp>
      <p:sp>
        <p:nvSpPr>
          <p:cNvPr id="6" name="Title 5">
            <a:extLst>
              <a:ext uri="{FF2B5EF4-FFF2-40B4-BE49-F238E27FC236}">
                <a16:creationId xmlns:a16="http://schemas.microsoft.com/office/drawing/2014/main" id="{F3919B57-5A4D-F130-E020-C7814D56A1FC}"/>
              </a:ext>
            </a:extLst>
          </p:cNvPr>
          <p:cNvSpPr>
            <a:spLocks noGrp="1"/>
          </p:cNvSpPr>
          <p:nvPr>
            <p:ph type="title" idx="4294967295"/>
          </p:nvPr>
        </p:nvSpPr>
        <p:spPr>
          <a:xfrm>
            <a:off x="7502525" y="1547813"/>
            <a:ext cx="4689475" cy="1778000"/>
          </a:xfrm>
        </p:spPr>
        <p:txBody>
          <a:bodyPr anchor="b">
            <a:normAutofit/>
          </a:bodyPr>
          <a:lstStyle/>
          <a:p>
            <a:r>
              <a:rPr lang="en-US" sz="2800" dirty="0">
                <a:solidFill>
                  <a:schemeClr val="bg1"/>
                </a:solidFill>
              </a:rPr>
              <a:t>Our mission is to help every place become a great place to work for all.</a:t>
            </a:r>
          </a:p>
        </p:txBody>
      </p:sp>
      <p:sp>
        <p:nvSpPr>
          <p:cNvPr id="8" name="Text Placeholder 7">
            <a:extLst>
              <a:ext uri="{FF2B5EF4-FFF2-40B4-BE49-F238E27FC236}">
                <a16:creationId xmlns:a16="http://schemas.microsoft.com/office/drawing/2014/main" id="{987E1488-55AA-F926-3EE4-D8D73ECA000C}"/>
              </a:ext>
            </a:extLst>
          </p:cNvPr>
          <p:cNvSpPr>
            <a:spLocks noGrp="1"/>
          </p:cNvSpPr>
          <p:nvPr>
            <p:ph type="body" sz="quarter" idx="4294967295"/>
          </p:nvPr>
        </p:nvSpPr>
        <p:spPr>
          <a:xfrm>
            <a:off x="7502525" y="3822700"/>
            <a:ext cx="4689475" cy="2665413"/>
          </a:xfrm>
        </p:spPr>
        <p:txBody>
          <a:bodyPr>
            <a:normAutofit/>
          </a:bodyPr>
          <a:lstStyle/>
          <a:p>
            <a:pPr marL="0" indent="0">
              <a:buNone/>
            </a:pPr>
            <a:r>
              <a:rPr lang="en-US" sz="1400">
                <a:solidFill>
                  <a:schemeClr val="bg1"/>
                </a:solidFill>
              </a:rPr>
              <a:t>Great Place To Work is on a mission to change the way the world works by creating more resilient, successful, sustainable businesses. They help organizations create a consistently and overwhelmingly positive employee experience.</a:t>
            </a:r>
          </a:p>
        </p:txBody>
      </p:sp>
    </p:spTree>
    <p:extLst>
      <p:ext uri="{BB962C8B-B14F-4D97-AF65-F5344CB8AC3E}">
        <p14:creationId xmlns:p14="http://schemas.microsoft.com/office/powerpoint/2010/main" val="2790179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mobile_top_view_mockup_1.psd" descr="mobile_top_view_mockup_1.psd"/>
          <p:cNvPicPr>
            <a:picLocks noChangeAspect="1"/>
          </p:cNvPicPr>
          <p:nvPr/>
        </p:nvPicPr>
        <p:blipFill>
          <a:blip r:embed="rId3"/>
          <a:srcRect t="8921" r="17549" b="8921"/>
          <a:stretch>
            <a:fillRect/>
          </a:stretch>
        </p:blipFill>
        <p:spPr>
          <a:xfrm>
            <a:off x="3191714" y="0"/>
            <a:ext cx="9000287" cy="6858000"/>
          </a:xfrm>
          <a:prstGeom prst="rect">
            <a:avLst/>
          </a:prstGeom>
          <a:ln w="25400">
            <a:miter lim="400000"/>
          </a:ln>
        </p:spPr>
      </p:pic>
      <p:sp>
        <p:nvSpPr>
          <p:cNvPr id="563" name="This is…"/>
          <p:cNvSpPr txBox="1"/>
          <p:nvPr/>
        </p:nvSpPr>
        <p:spPr>
          <a:xfrm>
            <a:off x="735724" y="1778000"/>
            <a:ext cx="11075276" cy="3810000"/>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lstStyle/>
          <a:p>
            <a:pPr defTabSz="410766" hangingPunct="0">
              <a:lnSpc>
                <a:spcPct val="80000"/>
              </a:lnSpc>
              <a:defRPr sz="18000" spc="-360"/>
            </a:pPr>
            <a:r>
              <a:rPr lang="en-US" sz="3000" b="1" kern="0" spc="-90">
                <a:solidFill>
                  <a:schemeClr val="bg1"/>
                </a:solidFill>
                <a:latin typeface="Century Gothic" panose="020F0302020204030204"/>
                <a:sym typeface="Gilroy SemiBold"/>
              </a:rPr>
              <a:t>Great Place To Work surveys</a:t>
            </a:r>
            <a:endParaRPr lang="en-US" sz="3000" b="1" kern="0" spc="-90">
              <a:solidFill>
                <a:srgbClr val="11131C"/>
              </a:solidFill>
              <a:latin typeface="Century Gothic" panose="020F0302020204030204"/>
              <a:sym typeface="Gilroy SemiBold"/>
            </a:endParaRPr>
          </a:p>
          <a:p>
            <a:pPr defTabSz="410766" hangingPunct="0">
              <a:lnSpc>
                <a:spcPct val="80000"/>
              </a:lnSpc>
              <a:defRPr sz="18000" spc="-360"/>
            </a:pPr>
            <a:endParaRPr lang="en-US" sz="4500" b="1" kern="0" spc="-90">
              <a:solidFill>
                <a:srgbClr val="FFFFFF"/>
              </a:solidFill>
              <a:latin typeface="Century Gothic" panose="020F0302020204030204"/>
              <a:sym typeface="Gilroy SemiBold"/>
            </a:endParaRPr>
          </a:p>
          <a:p>
            <a:pPr defTabSz="410766" hangingPunct="0">
              <a:lnSpc>
                <a:spcPct val="80000"/>
              </a:lnSpc>
              <a:defRPr sz="18000" spc="-360">
                <a:solidFill>
                  <a:srgbClr val="FFFFFF"/>
                </a:solidFill>
              </a:defRPr>
            </a:pPr>
            <a:r>
              <a:rPr sz="4500" b="1" kern="0" spc="-90">
                <a:solidFill>
                  <a:srgbClr val="FFFFFF"/>
                </a:solidFill>
                <a:latin typeface="Century Gothic" panose="020F0302020204030204"/>
                <a:sym typeface="Gilroy SemiBold"/>
              </a:rPr>
              <a:t>18,000 companies.</a:t>
            </a:r>
          </a:p>
          <a:p>
            <a:pPr defTabSz="410766" hangingPunct="0">
              <a:lnSpc>
                <a:spcPct val="80000"/>
              </a:lnSpc>
              <a:defRPr sz="18000" spc="-360">
                <a:solidFill>
                  <a:srgbClr val="FFFFFF"/>
                </a:solidFill>
              </a:defRPr>
            </a:pPr>
            <a:r>
              <a:rPr sz="4500" b="1" kern="0" spc="-90">
                <a:solidFill>
                  <a:srgbClr val="FFFFFF"/>
                </a:solidFill>
                <a:latin typeface="Century Gothic" panose="020F0302020204030204"/>
                <a:sym typeface="Gilroy SemiBold"/>
              </a:rPr>
              <a:t>18 million employees.</a:t>
            </a:r>
          </a:p>
          <a:p>
            <a:pPr defTabSz="410766" hangingPunct="0">
              <a:lnSpc>
                <a:spcPct val="80000"/>
              </a:lnSpc>
              <a:defRPr sz="18000" spc="-360">
                <a:solidFill>
                  <a:srgbClr val="FFFFFF"/>
                </a:solidFill>
              </a:defRPr>
            </a:pPr>
            <a:r>
              <a:rPr sz="4500" b="1" kern="0" spc="-90">
                <a:solidFill>
                  <a:srgbClr val="FFFFFF"/>
                </a:solidFill>
                <a:latin typeface="Century Gothic" panose="020F0302020204030204"/>
                <a:sym typeface="Gilroy SemiBold"/>
              </a:rPr>
              <a:t>170 countries.</a:t>
            </a:r>
          </a:p>
          <a:p>
            <a:pPr defTabSz="410766" hangingPunct="0">
              <a:lnSpc>
                <a:spcPct val="80000"/>
              </a:lnSpc>
              <a:defRPr sz="18000" spc="-360">
                <a:solidFill>
                  <a:srgbClr val="FFFFFF"/>
                </a:solidFill>
              </a:defRPr>
            </a:pPr>
            <a:r>
              <a:rPr sz="4500" b="1" kern="0" spc="-90">
                <a:solidFill>
                  <a:srgbClr val="FFFFFF"/>
                </a:solidFill>
                <a:latin typeface="Century Gothic" panose="020F0302020204030204"/>
                <a:sym typeface="Gilroy SemiBold"/>
              </a:rPr>
              <a:t>Annually.</a:t>
            </a:r>
          </a:p>
        </p:txBody>
      </p:sp>
      <p:sp>
        <p:nvSpPr>
          <p:cNvPr id="564" name="Square"/>
          <p:cNvSpPr/>
          <p:nvPr/>
        </p:nvSpPr>
        <p:spPr>
          <a:xfrm rot="10800000" flipH="1">
            <a:off x="11557000" y="761726"/>
            <a:ext cx="381000" cy="381000"/>
          </a:xfrm>
          <a:prstGeom prst="rect">
            <a:avLst/>
          </a:prstGeom>
          <a:solidFill>
            <a:srgbClr val="FF1628"/>
          </a:solidFill>
          <a:ln w="25400">
            <a:miter lim="400000"/>
          </a:ln>
        </p:spPr>
        <p:txBody>
          <a:bodyPr lIns="35719" tIns="35719" rIns="35719" bIns="35719" anchor="ctr"/>
          <a:lstStyle/>
          <a:p>
            <a:pPr algn="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Tree>
    <p:extLst>
      <p:ext uri="{BB962C8B-B14F-4D97-AF65-F5344CB8AC3E}">
        <p14:creationId xmlns:p14="http://schemas.microsoft.com/office/powerpoint/2010/main" val="2635966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red and white circles with black circles&#10;&#10;Description automatically generated">
            <a:extLst>
              <a:ext uri="{FF2B5EF4-FFF2-40B4-BE49-F238E27FC236}">
                <a16:creationId xmlns:a16="http://schemas.microsoft.com/office/drawing/2014/main" id="{4D33B114-C9CE-35F3-FB52-42AD954B7C34}"/>
              </a:ext>
            </a:extLst>
          </p:cNvPr>
          <p:cNvPicPr>
            <a:picLocks noChangeAspect="1"/>
          </p:cNvPicPr>
          <p:nvPr/>
        </p:nvPicPr>
        <p:blipFill>
          <a:blip r:embed="rId2"/>
          <a:stretch>
            <a:fillRect/>
          </a:stretch>
        </p:blipFill>
        <p:spPr>
          <a:xfrm>
            <a:off x="6482521" y="455515"/>
            <a:ext cx="5790446" cy="5790446"/>
          </a:xfrm>
          <a:prstGeom prst="rect">
            <a:avLst/>
          </a:prstGeom>
        </p:spPr>
      </p:pic>
      <p:sp>
        <p:nvSpPr>
          <p:cNvPr id="8" name="TextBox 7">
            <a:extLst>
              <a:ext uri="{FF2B5EF4-FFF2-40B4-BE49-F238E27FC236}">
                <a16:creationId xmlns:a16="http://schemas.microsoft.com/office/drawing/2014/main" id="{0AE48F11-71FB-FC60-D9D0-6088BE0711AE}"/>
              </a:ext>
            </a:extLst>
          </p:cNvPr>
          <p:cNvSpPr txBox="1"/>
          <p:nvPr/>
        </p:nvSpPr>
        <p:spPr>
          <a:xfrm>
            <a:off x="7597137" y="3096753"/>
            <a:ext cx="723806" cy="533331"/>
          </a:xfrm>
          <a:prstGeom prst="rect">
            <a:avLst/>
          </a:prstGeom>
          <a:noFill/>
        </p:spPr>
        <p:txBody>
          <a:bodyPr wrap="square" lIns="0" rtlCol="0" anchor="ctr">
            <a:noAutofit/>
          </a:bodyPr>
          <a:lstStyle/>
          <a:p>
            <a:pPr algn="ctr"/>
            <a:r>
              <a:rPr lang="en-US" sz="1100" b="1">
                <a:solidFill>
                  <a:schemeClr val="bg1"/>
                </a:solidFill>
                <a:latin typeface="+mj-lt"/>
              </a:rPr>
              <a:t>Leader</a:t>
            </a:r>
          </a:p>
        </p:txBody>
      </p:sp>
      <p:sp>
        <p:nvSpPr>
          <p:cNvPr id="9" name="TextBox 8">
            <a:extLst>
              <a:ext uri="{FF2B5EF4-FFF2-40B4-BE49-F238E27FC236}">
                <a16:creationId xmlns:a16="http://schemas.microsoft.com/office/drawing/2014/main" id="{C6BD15F9-952B-1710-561E-71FB53630C88}"/>
              </a:ext>
            </a:extLst>
          </p:cNvPr>
          <p:cNvSpPr txBox="1"/>
          <p:nvPr/>
        </p:nvSpPr>
        <p:spPr>
          <a:xfrm>
            <a:off x="8339990" y="3095689"/>
            <a:ext cx="723806" cy="533331"/>
          </a:xfrm>
          <a:prstGeom prst="rect">
            <a:avLst/>
          </a:prstGeom>
          <a:noFill/>
        </p:spPr>
        <p:txBody>
          <a:bodyPr wrap="square" lIns="0" rtlCol="0" anchor="ctr">
            <a:noAutofit/>
          </a:bodyPr>
          <a:lstStyle/>
          <a:p>
            <a:pPr algn="ctr"/>
            <a:r>
              <a:rPr lang="en-US" sz="1100" b="1">
                <a:solidFill>
                  <a:schemeClr val="tx2"/>
                </a:solidFill>
                <a:latin typeface="+mj-lt"/>
              </a:rPr>
              <a:t>Trust</a:t>
            </a:r>
          </a:p>
        </p:txBody>
      </p:sp>
      <p:sp>
        <p:nvSpPr>
          <p:cNvPr id="10" name="TextBox 9">
            <a:extLst>
              <a:ext uri="{FF2B5EF4-FFF2-40B4-BE49-F238E27FC236}">
                <a16:creationId xmlns:a16="http://schemas.microsoft.com/office/drawing/2014/main" id="{EA461290-60CE-3169-56C4-6CD5C236904C}"/>
              </a:ext>
            </a:extLst>
          </p:cNvPr>
          <p:cNvSpPr txBox="1"/>
          <p:nvPr/>
        </p:nvSpPr>
        <p:spPr>
          <a:xfrm>
            <a:off x="10485230" y="3095689"/>
            <a:ext cx="723806" cy="533331"/>
          </a:xfrm>
          <a:prstGeom prst="rect">
            <a:avLst/>
          </a:prstGeom>
          <a:noFill/>
        </p:spPr>
        <p:txBody>
          <a:bodyPr wrap="square" lIns="0" rtlCol="0" anchor="ctr">
            <a:noAutofit/>
          </a:bodyPr>
          <a:lstStyle/>
          <a:p>
            <a:pPr algn="ctr"/>
            <a:r>
              <a:rPr lang="en-US" sz="1100" b="1">
                <a:solidFill>
                  <a:schemeClr val="bg1"/>
                </a:solidFill>
                <a:latin typeface="+mj-lt"/>
              </a:rPr>
              <a:t>For All</a:t>
            </a:r>
          </a:p>
        </p:txBody>
      </p:sp>
      <p:sp>
        <p:nvSpPr>
          <p:cNvPr id="11" name="TextBox 10">
            <a:extLst>
              <a:ext uri="{FF2B5EF4-FFF2-40B4-BE49-F238E27FC236}">
                <a16:creationId xmlns:a16="http://schemas.microsoft.com/office/drawing/2014/main" id="{615B8839-D573-BF20-D248-CF87FDA2858C}"/>
              </a:ext>
            </a:extLst>
          </p:cNvPr>
          <p:cNvSpPr txBox="1"/>
          <p:nvPr/>
        </p:nvSpPr>
        <p:spPr>
          <a:xfrm>
            <a:off x="9778131" y="1837702"/>
            <a:ext cx="723806" cy="533331"/>
          </a:xfrm>
          <a:prstGeom prst="rect">
            <a:avLst/>
          </a:prstGeom>
          <a:noFill/>
        </p:spPr>
        <p:txBody>
          <a:bodyPr wrap="square" lIns="0" rtlCol="0" anchor="ctr">
            <a:noAutofit/>
          </a:bodyPr>
          <a:lstStyle/>
          <a:p>
            <a:pPr algn="ctr"/>
            <a:r>
              <a:rPr lang="en-US" sz="1100" b="1">
                <a:solidFill>
                  <a:schemeClr val="bg1"/>
                </a:solidFill>
                <a:latin typeface="+mj-lt"/>
              </a:rPr>
              <a:t>Work</a:t>
            </a:r>
          </a:p>
        </p:txBody>
      </p:sp>
      <p:sp>
        <p:nvSpPr>
          <p:cNvPr id="12" name="TextBox 11">
            <a:extLst>
              <a:ext uri="{FF2B5EF4-FFF2-40B4-BE49-F238E27FC236}">
                <a16:creationId xmlns:a16="http://schemas.microsoft.com/office/drawing/2014/main" id="{4DEBD404-71C5-F2C7-B13D-72867DF9F450}"/>
              </a:ext>
            </a:extLst>
          </p:cNvPr>
          <p:cNvSpPr txBox="1"/>
          <p:nvPr/>
        </p:nvSpPr>
        <p:spPr>
          <a:xfrm>
            <a:off x="9778131" y="4368575"/>
            <a:ext cx="723806" cy="533331"/>
          </a:xfrm>
          <a:prstGeom prst="rect">
            <a:avLst/>
          </a:prstGeom>
          <a:noFill/>
        </p:spPr>
        <p:txBody>
          <a:bodyPr wrap="square" lIns="0" rtlCol="0" anchor="ctr">
            <a:noAutofit/>
          </a:bodyPr>
          <a:lstStyle/>
          <a:p>
            <a:pPr algn="ctr"/>
            <a:r>
              <a:rPr lang="en-US" sz="1100" b="1">
                <a:solidFill>
                  <a:schemeClr val="bg1"/>
                </a:solidFill>
                <a:latin typeface="+mj-lt"/>
              </a:rPr>
              <a:t>Team</a:t>
            </a:r>
          </a:p>
        </p:txBody>
      </p:sp>
      <p:sp>
        <p:nvSpPr>
          <p:cNvPr id="13" name="TextBox 12">
            <a:extLst>
              <a:ext uri="{FF2B5EF4-FFF2-40B4-BE49-F238E27FC236}">
                <a16:creationId xmlns:a16="http://schemas.microsoft.com/office/drawing/2014/main" id="{F712EDA0-4205-50AB-1724-660576652356}"/>
              </a:ext>
            </a:extLst>
          </p:cNvPr>
          <p:cNvSpPr txBox="1"/>
          <p:nvPr/>
        </p:nvSpPr>
        <p:spPr>
          <a:xfrm>
            <a:off x="9369030" y="3736708"/>
            <a:ext cx="1004494" cy="533331"/>
          </a:xfrm>
          <a:prstGeom prst="rect">
            <a:avLst/>
          </a:prstGeom>
          <a:noFill/>
        </p:spPr>
        <p:txBody>
          <a:bodyPr wrap="square" lIns="0" rtlCol="0" anchor="ctr">
            <a:noAutofit/>
          </a:bodyPr>
          <a:lstStyle/>
          <a:p>
            <a:pPr algn="ctr"/>
            <a:r>
              <a:rPr lang="en-US" sz="1100" b="1">
                <a:solidFill>
                  <a:schemeClr val="tx2"/>
                </a:solidFill>
                <a:latin typeface="+mj-lt"/>
              </a:rPr>
              <a:t>Camaraderie</a:t>
            </a:r>
          </a:p>
        </p:txBody>
      </p:sp>
      <p:sp>
        <p:nvSpPr>
          <p:cNvPr id="14" name="TextBox 13">
            <a:extLst>
              <a:ext uri="{FF2B5EF4-FFF2-40B4-BE49-F238E27FC236}">
                <a16:creationId xmlns:a16="http://schemas.microsoft.com/office/drawing/2014/main" id="{3C10AD03-AB9F-BEF3-8D54-172CA2A93917}"/>
              </a:ext>
            </a:extLst>
          </p:cNvPr>
          <p:cNvSpPr txBox="1"/>
          <p:nvPr/>
        </p:nvSpPr>
        <p:spPr>
          <a:xfrm>
            <a:off x="8989575" y="2310623"/>
            <a:ext cx="839738" cy="533331"/>
          </a:xfrm>
          <a:prstGeom prst="rect">
            <a:avLst/>
          </a:prstGeom>
          <a:noFill/>
        </p:spPr>
        <p:txBody>
          <a:bodyPr wrap="square" lIns="0" rtlCol="0" anchor="ctr">
            <a:noAutofit/>
          </a:bodyPr>
          <a:lstStyle/>
          <a:p>
            <a:pPr algn="ctr"/>
            <a:r>
              <a:rPr lang="en-US" sz="1100" b="1">
                <a:solidFill>
                  <a:schemeClr val="tx2"/>
                </a:solidFill>
                <a:latin typeface="+mj-lt"/>
              </a:rPr>
              <a:t>Pride</a:t>
            </a:r>
          </a:p>
        </p:txBody>
      </p:sp>
      <p:sp>
        <p:nvSpPr>
          <p:cNvPr id="18" name="TextBox 17">
            <a:extLst>
              <a:ext uri="{FF2B5EF4-FFF2-40B4-BE49-F238E27FC236}">
                <a16:creationId xmlns:a16="http://schemas.microsoft.com/office/drawing/2014/main" id="{63979D20-DD44-AEBC-BAF9-D222CFB6C75E}"/>
              </a:ext>
            </a:extLst>
          </p:cNvPr>
          <p:cNvSpPr txBox="1"/>
          <p:nvPr/>
        </p:nvSpPr>
        <p:spPr>
          <a:xfrm>
            <a:off x="827388" y="1673828"/>
            <a:ext cx="4887613" cy="3876254"/>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t">
            <a:spAutoFit/>
          </a:bodyPr>
          <a:lstStyle/>
          <a:p>
            <a:pPr>
              <a:lnSpc>
                <a:spcPct val="120000"/>
              </a:lnSpc>
            </a:pPr>
            <a:r>
              <a:rPr lang="en-US" sz="1600" spc="0"/>
              <a:t>The survey measures employee experience against the three </a:t>
            </a:r>
            <a:r>
              <a:rPr lang="en-US" sz="1600"/>
              <a:t>key dimensions of the </a:t>
            </a:r>
            <a:r>
              <a:rPr lang="en-US" sz="1600" spc="0"/>
              <a:t>Great Place To Work Model: </a:t>
            </a:r>
            <a:r>
              <a:rPr lang="en-US" sz="1600"/>
              <a:t>trust, pride, and camaraderie.</a:t>
            </a:r>
            <a:r>
              <a:rPr lang="en-US" sz="1600" spc="0"/>
              <a:t>  </a:t>
            </a:r>
          </a:p>
          <a:p>
            <a:pPr>
              <a:lnSpc>
                <a:spcPct val="120000"/>
              </a:lnSpc>
            </a:pPr>
            <a:endParaRPr lang="en-US" sz="1600" b="1"/>
          </a:p>
          <a:p>
            <a:pPr>
              <a:lnSpc>
                <a:spcPct val="120000"/>
              </a:lnSpc>
            </a:pPr>
            <a:r>
              <a:rPr lang="en-US" sz="1600" b="1" spc="0"/>
              <a:t>A great workplace is one where employees trust the people they work for, have pride in the work they do, and enjoy the people they work with. </a:t>
            </a:r>
          </a:p>
          <a:p>
            <a:pPr>
              <a:lnSpc>
                <a:spcPct val="120000"/>
              </a:lnSpc>
            </a:pPr>
            <a:endParaRPr lang="en-US" sz="1600"/>
          </a:p>
          <a:p>
            <a:pPr>
              <a:lnSpc>
                <a:spcPct val="120000"/>
              </a:lnSpc>
            </a:pPr>
            <a:r>
              <a:rPr lang="en-US" sz="1600" spc="0"/>
              <a:t>And that experience must be consistent for every employee, no matter who they are, what they do, or where they work.</a:t>
            </a:r>
          </a:p>
          <a:p>
            <a:pPr>
              <a:lnSpc>
                <a:spcPct val="120000"/>
              </a:lnSpc>
            </a:pPr>
            <a:endParaRPr lang="en-US" sz="1400" spc="0"/>
          </a:p>
        </p:txBody>
      </p:sp>
      <p:sp>
        <p:nvSpPr>
          <p:cNvPr id="19" name="Text Placeholder 6">
            <a:extLst>
              <a:ext uri="{FF2B5EF4-FFF2-40B4-BE49-F238E27FC236}">
                <a16:creationId xmlns:a16="http://schemas.microsoft.com/office/drawing/2014/main" id="{89185EFE-59AE-EEC9-00D7-4A4F39C4046A}"/>
              </a:ext>
            </a:extLst>
          </p:cNvPr>
          <p:cNvSpPr>
            <a:spLocks noGrp="1"/>
          </p:cNvSpPr>
          <p:nvPr>
            <p:ph type="body" sz="quarter" idx="13"/>
          </p:nvPr>
        </p:nvSpPr>
        <p:spPr>
          <a:xfrm>
            <a:off x="827388" y="1116933"/>
            <a:ext cx="4571536" cy="381969"/>
          </a:xfrm>
        </p:spPr>
        <p:txBody>
          <a:bodyPr/>
          <a:lstStyle/>
          <a:p>
            <a:r>
              <a:rPr lang="en-US" sz="1600" b="1">
                <a:solidFill>
                  <a:schemeClr val="accent1"/>
                </a:solidFill>
              </a:rPr>
              <a:t>The Great Place To Work Model™</a:t>
            </a:r>
          </a:p>
          <a:p>
            <a:endParaRPr lang="en-US"/>
          </a:p>
        </p:txBody>
      </p:sp>
    </p:spTree>
    <p:extLst>
      <p:ext uri="{BB962C8B-B14F-4D97-AF65-F5344CB8AC3E}">
        <p14:creationId xmlns:p14="http://schemas.microsoft.com/office/powerpoint/2010/main" val="1057039728"/>
      </p:ext>
    </p:extLst>
  </p:cSld>
  <p:clrMapOvr>
    <a:masterClrMapping/>
  </p:clrMapOvr>
</p:sld>
</file>

<file path=ppt/theme/theme1.xml><?xml version="1.0" encoding="utf-8"?>
<a:theme xmlns:a="http://schemas.openxmlformats.org/drawingml/2006/main" name="gptw_2022">
  <a:themeElements>
    <a:clrScheme name="GPTW 2022">
      <a:dk1>
        <a:srgbClr val="11131C"/>
      </a:dk1>
      <a:lt1>
        <a:srgbClr val="FFFFFF"/>
      </a:lt1>
      <a:dk2>
        <a:srgbClr val="11131C"/>
      </a:dk2>
      <a:lt2>
        <a:srgbClr val="F5F8F6"/>
      </a:lt2>
      <a:accent1>
        <a:srgbClr val="FF1628"/>
      </a:accent1>
      <a:accent2>
        <a:srgbClr val="32383F"/>
      </a:accent2>
      <a:accent3>
        <a:srgbClr val="555E66"/>
      </a:accent3>
      <a:accent4>
        <a:srgbClr val="879298"/>
      </a:accent4>
      <a:accent5>
        <a:srgbClr val="C3CCCC"/>
      </a:accent5>
      <a:accent6>
        <a:srgbClr val="DEE5E3"/>
      </a:accent6>
      <a:hlink>
        <a:srgbClr val="FF1628"/>
      </a:hlink>
      <a:folHlink>
        <a:srgbClr val="FF404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PTW_PowerPoint_Template_2.1" id="{C043386F-F320-A047-BBBB-890234CA4401}" vid="{50655B46-60D9-D842-965A-E30EA030B1B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277f8c7-4a32-48d0-bb4d-07ea544df0e5">
      <Terms xmlns="http://schemas.microsoft.com/office/infopath/2007/PartnerControls"/>
    </lcf76f155ced4ddcb4097134ff3c332f>
    <TaxCatchAll xmlns="d6ad9f66-a552-4177-a676-4ac7fd12149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D02F15A6B86D46AF8E19E12E6D0EB8" ma:contentTypeVersion="16" ma:contentTypeDescription="Create a new document." ma:contentTypeScope="" ma:versionID="4ea2545a829e9988b70cd0f4d5cdc1c1">
  <xsd:schema xmlns:xsd="http://www.w3.org/2001/XMLSchema" xmlns:xs="http://www.w3.org/2001/XMLSchema" xmlns:p="http://schemas.microsoft.com/office/2006/metadata/properties" xmlns:ns2="4277f8c7-4a32-48d0-bb4d-07ea544df0e5" xmlns:ns3="d6ad9f66-a552-4177-a676-4ac7fd12149f" targetNamespace="http://schemas.microsoft.com/office/2006/metadata/properties" ma:root="true" ma:fieldsID="a59a1557900ab020316e383217fb8fa5" ns2:_="" ns3:_="">
    <xsd:import namespace="4277f8c7-4a32-48d0-bb4d-07ea544df0e5"/>
    <xsd:import namespace="d6ad9f66-a552-4177-a676-4ac7fd12149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77f8c7-4a32-48d0-bb4d-07ea544df0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650d09bf-760d-4df0-b0aa-c9c90292482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ad9f66-a552-4177-a676-4ac7fd12149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90a8f8f-95cc-4764-8fa6-f7f068551cec}" ma:internalName="TaxCatchAll" ma:showField="CatchAllData" ma:web="d6ad9f66-a552-4177-a676-4ac7fd1214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9DCB93-1A1A-4029-A686-DFFE1512224C}">
  <ds:schemaRef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purl.org/dc/elements/1.1/"/>
    <ds:schemaRef ds:uri="http://schemas.openxmlformats.org/package/2006/metadata/core-properties"/>
    <ds:schemaRef ds:uri="b46beaff-b8be-48e3-8642-62254e12e99b"/>
    <ds:schemaRef ds:uri="c1e4d2e9-9fe1-42ad-9fc8-e3401a391912"/>
    <ds:schemaRef ds:uri="http://purl.org/dc/dcmitype/"/>
    <ds:schemaRef ds:uri="http://purl.org/dc/terms/"/>
    <ds:schemaRef ds:uri="4277f8c7-4a32-48d0-bb4d-07ea544df0e5"/>
    <ds:schemaRef ds:uri="d6ad9f66-a552-4177-a676-4ac7fd12149f"/>
  </ds:schemaRefs>
</ds:datastoreItem>
</file>

<file path=customXml/itemProps2.xml><?xml version="1.0" encoding="utf-8"?>
<ds:datastoreItem xmlns:ds="http://schemas.openxmlformats.org/officeDocument/2006/customXml" ds:itemID="{662F45D4-9C44-4964-8700-B2EBE5162001}">
  <ds:schemaRefs>
    <ds:schemaRef ds:uri="http://schemas.microsoft.com/sharepoint/v3/contenttype/forms"/>
  </ds:schemaRefs>
</ds:datastoreItem>
</file>

<file path=customXml/itemProps3.xml><?xml version="1.0" encoding="utf-8"?>
<ds:datastoreItem xmlns:ds="http://schemas.openxmlformats.org/officeDocument/2006/customXml" ds:itemID="{61F54462-543C-4496-8959-56C66C7CBC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77f8c7-4a32-48d0-bb4d-07ea544df0e5"/>
    <ds:schemaRef ds:uri="d6ad9f66-a552-4177-a676-4ac7fd1214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GPTW_PowerPoint_Template_2.1 (1)</Template>
  <TotalTime>31</TotalTime>
  <Words>1136</Words>
  <Application>Microsoft Office PowerPoint</Application>
  <PresentationFormat>Bredbild</PresentationFormat>
  <Paragraphs>122</Paragraphs>
  <Slides>16</Slides>
  <Notes>4</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16</vt:i4>
      </vt:variant>
    </vt:vector>
  </HeadingPairs>
  <TitlesOfParts>
    <vt:vector size="24" baseType="lpstr">
      <vt:lpstr>Arial</vt:lpstr>
      <vt:lpstr>Calibri</vt:lpstr>
      <vt:lpstr>Century Gothic</vt:lpstr>
      <vt:lpstr>Gilroy Medium</vt:lpstr>
      <vt:lpstr>Gilroy SemiBold</vt:lpstr>
      <vt:lpstr>System Font Regular</vt:lpstr>
      <vt:lpstr>Wingdings</vt:lpstr>
      <vt:lpstr>gptw_2022</vt:lpstr>
      <vt:lpstr>Information about this presentation template</vt:lpstr>
      <vt:lpstr>Agenda  </vt:lpstr>
      <vt:lpstr>PowerPoint-presentation</vt:lpstr>
      <vt:lpstr>We are working to create a great place to work for all.</vt:lpstr>
      <vt:lpstr>PowerPoint-presentation</vt:lpstr>
      <vt:lpstr>PowerPoint-presentation</vt:lpstr>
      <vt:lpstr>Our mission is to help every place become a great place to work for all.</vt:lpstr>
      <vt:lpstr>PowerPoint-presentation</vt:lpstr>
      <vt:lpstr>PowerPoint-presentation</vt:lpstr>
      <vt:lpstr>Your data is safe with Great Place To Work</vt:lpstr>
      <vt:lpstr>Your data is safe with Great Place To Work</vt:lpstr>
      <vt:lpstr>Survey Open DATES to DATES</vt:lpstr>
      <vt:lpstr>How do I take the survey?</vt:lpstr>
      <vt:lpstr>How do I take the survey?</vt:lpstr>
      <vt:lpstr>How do I take the survey?</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Bethany Brown</dc:creator>
  <cp:lastModifiedBy>Olga Göcmen</cp:lastModifiedBy>
  <cp:revision>327</cp:revision>
  <dcterms:created xsi:type="dcterms:W3CDTF">2023-06-02T18:35:50Z</dcterms:created>
  <dcterms:modified xsi:type="dcterms:W3CDTF">2024-09-18T10:41:23Z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0x010100FB69F2E1A1520A438700FF2DF2448303</vt:lpwstr>
  </property>
  <property fmtid="{D5CDD505-2E9C-101B-9397-08002B2CF9AE}" pid="3" name="MediaServiceImageTags">
    <vt:lpwstr/>
  </property>
</Properties>
</file>